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</p:sldIdLst>
  <p:sldSz cx="14693900" cy="10839450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3" autoAdjust="0"/>
    <p:restoredTop sz="94660"/>
  </p:normalViewPr>
  <p:slideViewPr>
    <p:cSldViewPr>
      <p:cViewPr>
        <p:scale>
          <a:sx n="200" d="100"/>
          <a:sy n="200" d="100"/>
        </p:scale>
        <p:origin x="-7686" y="-90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344003" y="0"/>
            <a:ext cx="2967990" cy="10836275"/>
          </a:xfrm>
          <a:custGeom>
            <a:avLst/>
            <a:gdLst/>
            <a:ahLst/>
            <a:cxnLst/>
            <a:rect l="l" t="t" r="r" b="b"/>
            <a:pathLst>
              <a:path w="2967990" h="10836275">
                <a:moveTo>
                  <a:pt x="2967951" y="0"/>
                </a:moveTo>
                <a:lnTo>
                  <a:pt x="0" y="0"/>
                </a:lnTo>
                <a:lnTo>
                  <a:pt x="0" y="10835995"/>
                </a:lnTo>
                <a:lnTo>
                  <a:pt x="2967951" y="10835995"/>
                </a:lnTo>
                <a:lnTo>
                  <a:pt x="296795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4003" y="0"/>
            <a:ext cx="2967951" cy="639298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0007" y="0"/>
            <a:ext cx="4517986" cy="1083599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170007" y="0"/>
            <a:ext cx="4032250" cy="6423025"/>
          </a:xfrm>
          <a:custGeom>
            <a:avLst/>
            <a:gdLst/>
            <a:ahLst/>
            <a:cxnLst/>
            <a:rect l="l" t="t" r="r" b="b"/>
            <a:pathLst>
              <a:path w="4032250" h="6423025">
                <a:moveTo>
                  <a:pt x="4031996" y="0"/>
                </a:moveTo>
                <a:lnTo>
                  <a:pt x="0" y="0"/>
                </a:lnTo>
                <a:lnTo>
                  <a:pt x="0" y="6422529"/>
                </a:lnTo>
                <a:lnTo>
                  <a:pt x="4031996" y="6422529"/>
                </a:lnTo>
                <a:lnTo>
                  <a:pt x="4031996" y="0"/>
                </a:lnTo>
                <a:close/>
              </a:path>
            </a:pathLst>
          </a:custGeom>
          <a:solidFill>
            <a:srgbClr val="1D3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48450" y="1836066"/>
            <a:ext cx="346265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02042" y="6070092"/>
            <a:ext cx="5142865" cy="27098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D3F77"/>
                </a:solidFill>
                <a:latin typeface="Tahoma"/>
                <a:cs typeface="Tahoma"/>
              </a:defRPr>
            </a:lvl1pPr>
          </a:lstStyle>
          <a:p>
            <a:pPr marL="27305">
              <a:lnSpc>
                <a:spcPts val="1050"/>
              </a:lnSpc>
              <a:spcBef>
                <a:spcPts val="90"/>
              </a:spcBef>
            </a:pPr>
            <a:r>
              <a:rPr spc="-65" dirty="0"/>
              <a:t>HANTEK</a:t>
            </a:r>
            <a:r>
              <a:rPr spc="-120" dirty="0"/>
              <a:t> </a:t>
            </a:r>
            <a:r>
              <a:rPr spc="-70" dirty="0"/>
              <a:t>TNC</a:t>
            </a:r>
            <a:r>
              <a:rPr spc="-85" dirty="0"/>
              <a:t> </a:t>
            </a:r>
            <a:r>
              <a:rPr spc="-100" dirty="0"/>
              <a:t>C</a:t>
            </a:r>
            <a:r>
              <a:rPr spc="-60" dirty="0"/>
              <a:t>OM</a:t>
            </a:r>
            <a:r>
              <a:rPr spc="-100" dirty="0"/>
              <a:t>P</a:t>
            </a:r>
            <a:r>
              <a:rPr spc="-50" dirty="0"/>
              <a:t>A</a:t>
            </a:r>
            <a:r>
              <a:rPr spc="-75" dirty="0"/>
              <a:t>N</a:t>
            </a:r>
            <a:r>
              <a:rPr spc="-65" dirty="0"/>
              <a:t>Y</a:t>
            </a:r>
          </a:p>
          <a:p>
            <a:pPr marL="12700">
              <a:lnSpc>
                <a:spcPts val="690"/>
              </a:lnSpc>
            </a:pPr>
            <a:r>
              <a:rPr sz="600" b="0" spc="-15" dirty="0">
                <a:solidFill>
                  <a:srgbClr val="4D4D4F"/>
                </a:solidFill>
                <a:latin typeface="Tahoma"/>
                <a:cs typeface="Tahoma"/>
              </a:rPr>
              <a:t>Hantekalum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10" dirty="0">
                <a:solidFill>
                  <a:srgbClr val="4D4D4F"/>
                </a:solidFill>
                <a:latin typeface="Tahoma"/>
                <a:cs typeface="Tahoma"/>
              </a:rPr>
              <a:t>Alcomex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5" dirty="0">
                <a:solidFill>
                  <a:srgbClr val="4D4D4F"/>
                </a:solidFill>
                <a:latin typeface="Tahoma"/>
                <a:cs typeface="Tahoma"/>
              </a:rPr>
              <a:t>Alcoflux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15" dirty="0">
                <a:solidFill>
                  <a:srgbClr val="4D4D4F"/>
                </a:solidFill>
                <a:latin typeface="Tahoma"/>
                <a:cs typeface="Tahoma"/>
              </a:rPr>
              <a:t>Hive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 u="heavy">
                <a:solidFill>
                  <a:srgbClr val="1D3F7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D3F77"/>
                </a:solidFill>
                <a:latin typeface="Tahoma"/>
                <a:cs typeface="Tahoma"/>
              </a:defRPr>
            </a:lvl1pPr>
          </a:lstStyle>
          <a:p>
            <a:pPr marL="27305">
              <a:lnSpc>
                <a:spcPts val="1050"/>
              </a:lnSpc>
              <a:spcBef>
                <a:spcPts val="90"/>
              </a:spcBef>
            </a:pPr>
            <a:r>
              <a:rPr spc="-65" dirty="0"/>
              <a:t>HANTEK</a:t>
            </a:r>
            <a:r>
              <a:rPr spc="-120" dirty="0"/>
              <a:t> </a:t>
            </a:r>
            <a:r>
              <a:rPr spc="-70" dirty="0"/>
              <a:t>TNC</a:t>
            </a:r>
            <a:r>
              <a:rPr spc="-85" dirty="0"/>
              <a:t> </a:t>
            </a:r>
            <a:r>
              <a:rPr spc="-100" dirty="0"/>
              <a:t>C</a:t>
            </a:r>
            <a:r>
              <a:rPr spc="-60" dirty="0"/>
              <a:t>OM</a:t>
            </a:r>
            <a:r>
              <a:rPr spc="-100" dirty="0"/>
              <a:t>P</a:t>
            </a:r>
            <a:r>
              <a:rPr spc="-50" dirty="0"/>
              <a:t>A</a:t>
            </a:r>
            <a:r>
              <a:rPr spc="-75" dirty="0"/>
              <a:t>N</a:t>
            </a:r>
            <a:r>
              <a:rPr spc="-65" dirty="0"/>
              <a:t>Y</a:t>
            </a:r>
          </a:p>
          <a:p>
            <a:pPr marL="12700">
              <a:lnSpc>
                <a:spcPts val="690"/>
              </a:lnSpc>
            </a:pPr>
            <a:r>
              <a:rPr sz="600" b="0" spc="-15" dirty="0">
                <a:solidFill>
                  <a:srgbClr val="4D4D4F"/>
                </a:solidFill>
                <a:latin typeface="Tahoma"/>
                <a:cs typeface="Tahoma"/>
              </a:rPr>
              <a:t>Hantekalum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10" dirty="0">
                <a:solidFill>
                  <a:srgbClr val="4D4D4F"/>
                </a:solidFill>
                <a:latin typeface="Tahoma"/>
                <a:cs typeface="Tahoma"/>
              </a:rPr>
              <a:t>Alcomex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5" dirty="0">
                <a:solidFill>
                  <a:srgbClr val="4D4D4F"/>
                </a:solidFill>
                <a:latin typeface="Tahoma"/>
                <a:cs typeface="Tahoma"/>
              </a:rPr>
              <a:t>Alcoflux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15" dirty="0">
                <a:solidFill>
                  <a:srgbClr val="4D4D4F"/>
                </a:solidFill>
                <a:latin typeface="Tahoma"/>
                <a:cs typeface="Tahoma"/>
              </a:rPr>
              <a:t>Hive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 u="heavy">
                <a:solidFill>
                  <a:srgbClr val="1D3F7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7347" y="2493073"/>
            <a:ext cx="3195923" cy="7154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83679" y="2493073"/>
            <a:ext cx="3195923" cy="7154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D3F77"/>
                </a:solidFill>
                <a:latin typeface="Tahoma"/>
                <a:cs typeface="Tahoma"/>
              </a:defRPr>
            </a:lvl1pPr>
          </a:lstStyle>
          <a:p>
            <a:pPr marL="27305">
              <a:lnSpc>
                <a:spcPts val="1050"/>
              </a:lnSpc>
              <a:spcBef>
                <a:spcPts val="90"/>
              </a:spcBef>
            </a:pPr>
            <a:r>
              <a:rPr spc="-65" dirty="0"/>
              <a:t>HANTEK</a:t>
            </a:r>
            <a:r>
              <a:rPr spc="-120" dirty="0"/>
              <a:t> </a:t>
            </a:r>
            <a:r>
              <a:rPr spc="-70" dirty="0"/>
              <a:t>TNC</a:t>
            </a:r>
            <a:r>
              <a:rPr spc="-85" dirty="0"/>
              <a:t> </a:t>
            </a:r>
            <a:r>
              <a:rPr spc="-100" dirty="0"/>
              <a:t>C</a:t>
            </a:r>
            <a:r>
              <a:rPr spc="-60" dirty="0"/>
              <a:t>OM</a:t>
            </a:r>
            <a:r>
              <a:rPr spc="-100" dirty="0"/>
              <a:t>P</a:t>
            </a:r>
            <a:r>
              <a:rPr spc="-50" dirty="0"/>
              <a:t>A</a:t>
            </a:r>
            <a:r>
              <a:rPr spc="-75" dirty="0"/>
              <a:t>N</a:t>
            </a:r>
            <a:r>
              <a:rPr spc="-65" dirty="0"/>
              <a:t>Y</a:t>
            </a:r>
          </a:p>
          <a:p>
            <a:pPr marL="12700">
              <a:lnSpc>
                <a:spcPts val="690"/>
              </a:lnSpc>
            </a:pPr>
            <a:r>
              <a:rPr sz="600" b="0" spc="-15" dirty="0">
                <a:solidFill>
                  <a:srgbClr val="4D4D4F"/>
                </a:solidFill>
                <a:latin typeface="Tahoma"/>
                <a:cs typeface="Tahoma"/>
              </a:rPr>
              <a:t>Hantekalum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10" dirty="0">
                <a:solidFill>
                  <a:srgbClr val="4D4D4F"/>
                </a:solidFill>
                <a:latin typeface="Tahoma"/>
                <a:cs typeface="Tahoma"/>
              </a:rPr>
              <a:t>Alcomex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5" dirty="0">
                <a:solidFill>
                  <a:srgbClr val="4D4D4F"/>
                </a:solidFill>
                <a:latin typeface="Tahoma"/>
                <a:cs typeface="Tahoma"/>
              </a:rPr>
              <a:t>Alcoflux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15" dirty="0">
                <a:solidFill>
                  <a:srgbClr val="4D4D4F"/>
                </a:solidFill>
                <a:latin typeface="Tahoma"/>
                <a:cs typeface="Tahoma"/>
              </a:rPr>
              <a:t>Hive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 u="heavy">
                <a:solidFill>
                  <a:srgbClr val="1D3F7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D3F77"/>
                </a:solidFill>
                <a:latin typeface="Tahoma"/>
                <a:cs typeface="Tahoma"/>
              </a:defRPr>
            </a:lvl1pPr>
          </a:lstStyle>
          <a:p>
            <a:pPr marL="27305">
              <a:lnSpc>
                <a:spcPts val="1050"/>
              </a:lnSpc>
              <a:spcBef>
                <a:spcPts val="90"/>
              </a:spcBef>
            </a:pPr>
            <a:r>
              <a:rPr spc="-65" dirty="0"/>
              <a:t>HANTEK</a:t>
            </a:r>
            <a:r>
              <a:rPr spc="-120" dirty="0"/>
              <a:t> </a:t>
            </a:r>
            <a:r>
              <a:rPr spc="-70" dirty="0"/>
              <a:t>TNC</a:t>
            </a:r>
            <a:r>
              <a:rPr spc="-85" dirty="0"/>
              <a:t> </a:t>
            </a:r>
            <a:r>
              <a:rPr spc="-100" dirty="0"/>
              <a:t>C</a:t>
            </a:r>
            <a:r>
              <a:rPr spc="-60" dirty="0"/>
              <a:t>OM</a:t>
            </a:r>
            <a:r>
              <a:rPr spc="-100" dirty="0"/>
              <a:t>P</a:t>
            </a:r>
            <a:r>
              <a:rPr spc="-50" dirty="0"/>
              <a:t>A</a:t>
            </a:r>
            <a:r>
              <a:rPr spc="-75" dirty="0"/>
              <a:t>N</a:t>
            </a:r>
            <a:r>
              <a:rPr spc="-65" dirty="0"/>
              <a:t>Y</a:t>
            </a:r>
          </a:p>
          <a:p>
            <a:pPr marL="12700">
              <a:lnSpc>
                <a:spcPts val="690"/>
              </a:lnSpc>
            </a:pPr>
            <a:r>
              <a:rPr sz="600" b="0" spc="-15" dirty="0">
                <a:solidFill>
                  <a:srgbClr val="4D4D4F"/>
                </a:solidFill>
                <a:latin typeface="Tahoma"/>
                <a:cs typeface="Tahoma"/>
              </a:rPr>
              <a:t>Hantekalum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10" dirty="0">
                <a:solidFill>
                  <a:srgbClr val="4D4D4F"/>
                </a:solidFill>
                <a:latin typeface="Tahoma"/>
                <a:cs typeface="Tahoma"/>
              </a:rPr>
              <a:t>Alcomex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5" dirty="0">
                <a:solidFill>
                  <a:srgbClr val="4D4D4F"/>
                </a:solidFill>
                <a:latin typeface="Tahoma"/>
                <a:cs typeface="Tahoma"/>
              </a:rPr>
              <a:t>Alcoflux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15" dirty="0">
                <a:solidFill>
                  <a:srgbClr val="4D4D4F"/>
                </a:solidFill>
                <a:latin typeface="Tahoma"/>
                <a:cs typeface="Tahoma"/>
              </a:rPr>
              <a:t>Hive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D3F77"/>
                </a:solidFill>
                <a:latin typeface="Tahoma"/>
                <a:cs typeface="Tahoma"/>
              </a:defRPr>
            </a:lvl1pPr>
          </a:lstStyle>
          <a:p>
            <a:pPr marL="27305">
              <a:lnSpc>
                <a:spcPts val="1050"/>
              </a:lnSpc>
              <a:spcBef>
                <a:spcPts val="90"/>
              </a:spcBef>
            </a:pPr>
            <a:r>
              <a:rPr spc="-65" dirty="0"/>
              <a:t>HANTEK</a:t>
            </a:r>
            <a:r>
              <a:rPr spc="-120" dirty="0"/>
              <a:t> </a:t>
            </a:r>
            <a:r>
              <a:rPr spc="-70" dirty="0"/>
              <a:t>TNC</a:t>
            </a:r>
            <a:r>
              <a:rPr spc="-85" dirty="0"/>
              <a:t> </a:t>
            </a:r>
            <a:r>
              <a:rPr spc="-100" dirty="0"/>
              <a:t>C</a:t>
            </a:r>
            <a:r>
              <a:rPr spc="-60" dirty="0"/>
              <a:t>OM</a:t>
            </a:r>
            <a:r>
              <a:rPr spc="-100" dirty="0"/>
              <a:t>P</a:t>
            </a:r>
            <a:r>
              <a:rPr spc="-50" dirty="0"/>
              <a:t>A</a:t>
            </a:r>
            <a:r>
              <a:rPr spc="-75" dirty="0"/>
              <a:t>N</a:t>
            </a:r>
            <a:r>
              <a:rPr spc="-65" dirty="0"/>
              <a:t>Y</a:t>
            </a:r>
          </a:p>
          <a:p>
            <a:pPr marL="12700">
              <a:lnSpc>
                <a:spcPts val="690"/>
              </a:lnSpc>
            </a:pPr>
            <a:r>
              <a:rPr sz="600" b="0" spc="-15" dirty="0">
                <a:solidFill>
                  <a:srgbClr val="4D4D4F"/>
                </a:solidFill>
                <a:latin typeface="Tahoma"/>
                <a:cs typeface="Tahoma"/>
              </a:rPr>
              <a:t>Hantekalum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10" dirty="0">
                <a:solidFill>
                  <a:srgbClr val="4D4D4F"/>
                </a:solidFill>
                <a:latin typeface="Tahoma"/>
                <a:cs typeface="Tahoma"/>
              </a:rPr>
              <a:t>Alcomex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5" dirty="0">
                <a:solidFill>
                  <a:srgbClr val="4D4D4F"/>
                </a:solidFill>
                <a:latin typeface="Tahoma"/>
                <a:cs typeface="Tahoma"/>
              </a:rPr>
              <a:t>Alcoflux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15" dirty="0">
                <a:solidFill>
                  <a:srgbClr val="4D4D4F"/>
                </a:solidFill>
                <a:latin typeface="Tahoma"/>
                <a:cs typeface="Tahoma"/>
              </a:rPr>
              <a:t>Hive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4915320" y="1026747"/>
            <a:ext cx="17177590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 u="heavy">
                <a:solidFill>
                  <a:srgbClr val="1D3F77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347" y="2493073"/>
            <a:ext cx="6612255" cy="7154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206458" y="10159677"/>
            <a:ext cx="1242059" cy="249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1D3F77"/>
                </a:solidFill>
                <a:latin typeface="Tahoma"/>
                <a:cs typeface="Tahoma"/>
              </a:defRPr>
            </a:lvl1pPr>
          </a:lstStyle>
          <a:p>
            <a:pPr marL="27305">
              <a:lnSpc>
                <a:spcPts val="1050"/>
              </a:lnSpc>
              <a:spcBef>
                <a:spcPts val="90"/>
              </a:spcBef>
            </a:pPr>
            <a:r>
              <a:rPr spc="-65" dirty="0"/>
              <a:t>HANTEK</a:t>
            </a:r>
            <a:r>
              <a:rPr spc="-120" dirty="0"/>
              <a:t> </a:t>
            </a:r>
            <a:r>
              <a:rPr spc="-70" dirty="0"/>
              <a:t>TNC</a:t>
            </a:r>
            <a:r>
              <a:rPr spc="-85" dirty="0"/>
              <a:t> </a:t>
            </a:r>
            <a:r>
              <a:rPr spc="-100" dirty="0"/>
              <a:t>C</a:t>
            </a:r>
            <a:r>
              <a:rPr spc="-60" dirty="0"/>
              <a:t>OM</a:t>
            </a:r>
            <a:r>
              <a:rPr spc="-100" dirty="0"/>
              <a:t>P</a:t>
            </a:r>
            <a:r>
              <a:rPr spc="-50" dirty="0"/>
              <a:t>A</a:t>
            </a:r>
            <a:r>
              <a:rPr spc="-75" dirty="0"/>
              <a:t>N</a:t>
            </a:r>
            <a:r>
              <a:rPr spc="-65" dirty="0"/>
              <a:t>Y</a:t>
            </a:r>
          </a:p>
          <a:p>
            <a:pPr marL="12700">
              <a:lnSpc>
                <a:spcPts val="690"/>
              </a:lnSpc>
            </a:pPr>
            <a:r>
              <a:rPr sz="600" b="0" spc="-15" dirty="0">
                <a:solidFill>
                  <a:srgbClr val="4D4D4F"/>
                </a:solidFill>
                <a:latin typeface="Tahoma"/>
                <a:cs typeface="Tahoma"/>
              </a:rPr>
              <a:t>Hantekalum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10" dirty="0">
                <a:solidFill>
                  <a:srgbClr val="4D4D4F"/>
                </a:solidFill>
                <a:latin typeface="Tahoma"/>
                <a:cs typeface="Tahoma"/>
              </a:rPr>
              <a:t>Alcomex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5" dirty="0">
                <a:solidFill>
                  <a:srgbClr val="4D4D4F"/>
                </a:solidFill>
                <a:latin typeface="Tahoma"/>
                <a:cs typeface="Tahoma"/>
              </a:rPr>
              <a:t>Alcoflux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90" dirty="0">
                <a:solidFill>
                  <a:srgbClr val="4D4D4F"/>
                </a:solidFill>
                <a:latin typeface="Tahoma"/>
                <a:cs typeface="Tahoma"/>
              </a:rPr>
              <a:t>|</a:t>
            </a:r>
            <a:r>
              <a:rPr sz="600" b="0" spc="-6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="0" spc="-15" dirty="0">
                <a:solidFill>
                  <a:srgbClr val="4D4D4F"/>
                </a:solidFill>
                <a:latin typeface="Tahoma"/>
                <a:cs typeface="Tahoma"/>
              </a:rPr>
              <a:t>Hive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7347" y="10080689"/>
            <a:ext cx="1689798" cy="541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89804" y="10080689"/>
            <a:ext cx="1689798" cy="541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14734" y="0"/>
            <a:ext cx="4501515" cy="10836275"/>
          </a:xfrm>
          <a:custGeom>
            <a:avLst/>
            <a:gdLst/>
            <a:ahLst/>
            <a:cxnLst/>
            <a:rect l="l" t="t" r="r" b="b"/>
            <a:pathLst>
              <a:path w="4501515" h="10836275">
                <a:moveTo>
                  <a:pt x="4501451" y="0"/>
                </a:moveTo>
                <a:lnTo>
                  <a:pt x="0" y="0"/>
                </a:lnTo>
                <a:lnTo>
                  <a:pt x="0" y="10835995"/>
                </a:lnTo>
                <a:lnTo>
                  <a:pt x="4501451" y="10835995"/>
                </a:lnTo>
                <a:lnTo>
                  <a:pt x="450145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5700" y="1150175"/>
            <a:ext cx="416377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 smtClean="0"/>
              <a:t>A</a:t>
            </a:r>
            <a:r>
              <a:rPr lang="en-US" spc="-60" dirty="0" smtClean="0"/>
              <a:t>G</a:t>
            </a:r>
            <a:r>
              <a:rPr spc="-60" dirty="0" smtClean="0"/>
              <a:t>L</a:t>
            </a:r>
            <a:r>
              <a:rPr lang="en-US" spc="-60" dirty="0" smtClean="0"/>
              <a:t>U</a:t>
            </a:r>
            <a:r>
              <a:rPr spc="-60" dirty="0" smtClean="0"/>
              <a:t>CO</a:t>
            </a:r>
            <a:r>
              <a:rPr lang="en-US" spc="-60" dirty="0" smtClean="0"/>
              <a:t>PA</a:t>
            </a:r>
            <a:endParaRPr u="none" spc="-60" dirty="0"/>
          </a:p>
        </p:txBody>
      </p:sp>
      <p:sp>
        <p:nvSpPr>
          <p:cNvPr id="7" name="object 7"/>
          <p:cNvSpPr txBox="1"/>
          <p:nvPr/>
        </p:nvSpPr>
        <p:spPr>
          <a:xfrm>
            <a:off x="895699" y="2218301"/>
            <a:ext cx="4380516" cy="189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algn="just">
              <a:lnSpc>
                <a:spcPct val="100000"/>
              </a:lnSpc>
              <a:spcBef>
                <a:spcPts val="100"/>
              </a:spcBef>
            </a:pPr>
            <a:r>
              <a:rPr sz="1800" b="1" spc="-445" dirty="0" err="1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1800" b="1" spc="-409" dirty="0" err="1">
                <a:solidFill>
                  <a:srgbClr val="4D4D4F"/>
                </a:solidFill>
                <a:latin typeface="Tahoma"/>
                <a:cs typeface="Tahoma"/>
              </a:rPr>
              <a:t>ấm</a:t>
            </a:r>
            <a:r>
              <a:rPr sz="1800" b="1" spc="-2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1800" b="1" spc="-24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1800" b="1" spc="-340" dirty="0" err="1" smtClean="0">
                <a:solidFill>
                  <a:srgbClr val="4D4D4F"/>
                </a:solidFill>
                <a:latin typeface="Tahoma"/>
                <a:cs typeface="Tahoma"/>
              </a:rPr>
              <a:t>hợp</a:t>
            </a:r>
            <a:r>
              <a:rPr sz="1800" b="1" spc="-24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1800" b="1" spc="-24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1800" b="1" spc="-355" dirty="0" err="1" smtClean="0">
                <a:solidFill>
                  <a:srgbClr val="4D4D4F"/>
                </a:solidFill>
                <a:latin typeface="Tahoma"/>
                <a:cs typeface="Tahoma"/>
              </a:rPr>
              <a:t>k</a:t>
            </a:r>
            <a:r>
              <a:rPr sz="1800" b="1" spc="-320" dirty="0" err="1" smtClean="0">
                <a:solidFill>
                  <a:srgbClr val="4D4D4F"/>
                </a:solidFill>
                <a:latin typeface="Tahoma"/>
                <a:cs typeface="Tahoma"/>
              </a:rPr>
              <a:t>im</a:t>
            </a:r>
            <a:r>
              <a:rPr lang="en-US" sz="1800" b="1" spc="-32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1800" b="1" spc="-24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1800" b="1" spc="-375" dirty="0" err="1" smtClean="0">
                <a:solidFill>
                  <a:srgbClr val="4D4D4F"/>
                </a:solidFill>
                <a:latin typeface="Tahoma"/>
                <a:cs typeface="Tahoma"/>
              </a:rPr>
              <a:t>nhôm</a:t>
            </a:r>
            <a:r>
              <a:rPr lang="en-US" sz="1800" b="1" spc="-37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1800" b="1" spc="-24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1800" b="1" spc="-335" dirty="0" err="1" smtClean="0">
                <a:solidFill>
                  <a:srgbClr val="4D4D4F"/>
                </a:solidFill>
                <a:latin typeface="Tahoma"/>
                <a:cs typeface="Tahoma"/>
              </a:rPr>
              <a:t>s</a:t>
            </a:r>
            <a:r>
              <a:rPr lang="en-US" b="1" spc="-335" dirty="0" err="1" smtClean="0">
                <a:solidFill>
                  <a:srgbClr val="4D4D4F"/>
                </a:solidFill>
                <a:latin typeface="Tahoma"/>
                <a:cs typeface="Tahoma"/>
              </a:rPr>
              <a:t>ó</a:t>
            </a:r>
            <a:r>
              <a:rPr sz="1800" b="1" spc="-335" dirty="0" err="1" smtClean="0">
                <a:solidFill>
                  <a:srgbClr val="4D4D4F"/>
                </a:solidFill>
                <a:latin typeface="Tahoma"/>
                <a:cs typeface="Tahoma"/>
              </a:rPr>
              <a:t>ng</a:t>
            </a:r>
            <a:r>
              <a:rPr lang="en-US" sz="1800" b="1" spc="-33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1800" b="1" spc="-24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1800" b="1" spc="-340" dirty="0" err="1">
                <a:solidFill>
                  <a:srgbClr val="4D4D4F"/>
                </a:solidFill>
                <a:latin typeface="Tahoma"/>
                <a:cs typeface="Tahoma"/>
              </a:rPr>
              <a:t>chống</a:t>
            </a:r>
            <a:r>
              <a:rPr sz="1800" b="1" spc="-2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1800" b="1" spc="-24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1800" b="1" spc="-335" dirty="0" err="1" smtClean="0">
                <a:solidFill>
                  <a:srgbClr val="4D4D4F"/>
                </a:solidFill>
                <a:latin typeface="Tahoma"/>
                <a:cs typeface="Tahoma"/>
              </a:rPr>
              <a:t>ch</a:t>
            </a:r>
            <a:r>
              <a:rPr sz="1800" b="1" spc="-375" dirty="0" err="1" smtClean="0">
                <a:solidFill>
                  <a:srgbClr val="4D4D4F"/>
                </a:solidFill>
                <a:latin typeface="Tahoma"/>
                <a:cs typeface="Tahoma"/>
              </a:rPr>
              <a:t>á</a:t>
            </a:r>
            <a:r>
              <a:rPr sz="1800" b="1" spc="-335" dirty="0" err="1" smtClean="0">
                <a:solidFill>
                  <a:srgbClr val="4D4D4F"/>
                </a:solidFill>
                <a:latin typeface="Tahoma"/>
                <a:cs typeface="Tahoma"/>
              </a:rPr>
              <a:t>y</a:t>
            </a:r>
            <a:endParaRPr sz="1800" dirty="0">
              <a:latin typeface="Tahoma"/>
              <a:cs typeface="Tahoma"/>
            </a:endParaRPr>
          </a:p>
          <a:p>
            <a:pPr marL="12700" marR="5080" algn="just">
              <a:lnSpc>
                <a:spcPct val="129700"/>
              </a:lnSpc>
              <a:spcBef>
                <a:spcPts val="1255"/>
              </a:spcBef>
            </a:pPr>
            <a:r>
              <a:rPr sz="900" spc="-50" dirty="0" err="1">
                <a:solidFill>
                  <a:srgbClr val="4D4D4F"/>
                </a:solidFill>
                <a:latin typeface="Tahoma"/>
                <a:cs typeface="Tahoma"/>
              </a:rPr>
              <a:t>Tấm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 smtClean="0">
                <a:solidFill>
                  <a:srgbClr val="4D4D4F"/>
                </a:solidFill>
                <a:latin typeface="Tahoma"/>
                <a:cs typeface="Tahoma"/>
              </a:rPr>
              <a:t>A</a:t>
            </a:r>
            <a:r>
              <a:rPr lang="en-US" sz="900" spc="-10" dirty="0" smtClean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sz="900" spc="-10" dirty="0" smtClean="0">
                <a:solidFill>
                  <a:srgbClr val="4D4D4F"/>
                </a:solidFill>
                <a:latin typeface="Tahoma"/>
                <a:cs typeface="Tahoma"/>
              </a:rPr>
              <a:t>L</a:t>
            </a:r>
            <a:r>
              <a:rPr lang="en-US" sz="900" spc="-10" dirty="0" smtClean="0">
                <a:solidFill>
                  <a:srgbClr val="4D4D4F"/>
                </a:solidFill>
                <a:latin typeface="Tahoma"/>
                <a:cs typeface="Tahoma"/>
              </a:rPr>
              <a:t>U</a:t>
            </a:r>
            <a:r>
              <a:rPr sz="900" spc="-10" dirty="0" smtClean="0">
                <a:solidFill>
                  <a:srgbClr val="4D4D4F"/>
                </a:solidFill>
                <a:latin typeface="Tahoma"/>
                <a:cs typeface="Tahoma"/>
              </a:rPr>
              <a:t>CO</a:t>
            </a:r>
            <a:r>
              <a:rPr lang="en-US" sz="900" spc="-10" dirty="0" smtClean="0">
                <a:solidFill>
                  <a:srgbClr val="4D4D4F"/>
                </a:solidFill>
                <a:latin typeface="Tahoma"/>
                <a:cs typeface="Tahoma"/>
              </a:rPr>
              <a:t>PA</a:t>
            </a:r>
            <a:r>
              <a:rPr sz="900" spc="-4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với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30" dirty="0">
                <a:solidFill>
                  <a:srgbClr val="4D4D4F"/>
                </a:solidFill>
                <a:latin typeface="Tahoma"/>
                <a:cs typeface="Tahoma"/>
              </a:rPr>
              <a:t>2</a:t>
            </a:r>
            <a:r>
              <a:rPr sz="9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lớp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phủ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bề</a:t>
            </a:r>
            <a:r>
              <a:rPr sz="9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mặt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là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hợp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kim</a:t>
            </a:r>
            <a:r>
              <a:rPr sz="9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4D4D4F"/>
                </a:solidFill>
                <a:latin typeface="Tahoma"/>
                <a:cs typeface="Tahoma"/>
              </a:rPr>
              <a:t>(nhôm,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kẽm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4D4D4F"/>
                </a:solidFill>
                <a:latin typeface="Tahoma"/>
                <a:cs typeface="Tahoma"/>
              </a:rPr>
              <a:t>hay</a:t>
            </a:r>
            <a:r>
              <a:rPr sz="9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thép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không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gỉ) </a:t>
            </a:r>
            <a:r>
              <a:rPr sz="900" spc="-2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và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lớp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sơn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phủ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PVDF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chống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tia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UV,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chống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bám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bụi,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được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định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hình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bởi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lõi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nhôm </a:t>
            </a:r>
            <a:r>
              <a:rPr sz="900" spc="-2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định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dạng </a:t>
            </a:r>
            <a:r>
              <a:rPr sz="900" spc="-15" dirty="0">
                <a:solidFill>
                  <a:srgbClr val="4D4D4F"/>
                </a:solidFill>
                <a:latin typeface="Tahoma"/>
                <a:cs typeface="Tahoma"/>
              </a:rPr>
              <a:t>sóng,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giúp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cho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cấu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tạo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của </a:t>
            </a:r>
            <a:r>
              <a:rPr sz="900" spc="-5" dirty="0" err="1">
                <a:solidFill>
                  <a:srgbClr val="4D4D4F"/>
                </a:solidFill>
                <a:latin typeface="Tahoma"/>
                <a:cs typeface="Tahoma"/>
              </a:rPr>
              <a:t>tấm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10" dirty="0" smtClean="0">
                <a:solidFill>
                  <a:srgbClr val="4D4D4F"/>
                </a:solidFill>
                <a:latin typeface="Tahoma"/>
                <a:cs typeface="Tahoma"/>
              </a:rPr>
              <a:t>AGLUCOPA</a:t>
            </a:r>
            <a:r>
              <a:rPr sz="900" spc="-1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cứng 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chắc,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nhẹ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nhàng, 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 cách</a:t>
            </a:r>
            <a:r>
              <a:rPr sz="900" spc="-8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30" dirty="0">
                <a:solidFill>
                  <a:srgbClr val="4D4D4F"/>
                </a:solidFill>
                <a:latin typeface="Tahoma"/>
                <a:cs typeface="Tahoma"/>
              </a:rPr>
              <a:t>âm,</a:t>
            </a:r>
            <a:r>
              <a:rPr sz="900" spc="-8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cách</a:t>
            </a:r>
            <a:r>
              <a:rPr sz="900" spc="-8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nhiệt</a:t>
            </a:r>
            <a:r>
              <a:rPr sz="900" spc="-8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và</a:t>
            </a:r>
            <a:r>
              <a:rPr sz="900" spc="-8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linh</a:t>
            </a:r>
            <a:r>
              <a:rPr sz="900" spc="-8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hoạt</a:t>
            </a:r>
            <a:r>
              <a:rPr sz="900" spc="-8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trong</a:t>
            </a:r>
            <a:r>
              <a:rPr sz="900" spc="-8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thi</a:t>
            </a:r>
            <a:r>
              <a:rPr sz="900" spc="-8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công,</a:t>
            </a:r>
            <a:r>
              <a:rPr sz="900" spc="-8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thiết</a:t>
            </a:r>
            <a:r>
              <a:rPr sz="900" spc="-8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35" dirty="0">
                <a:solidFill>
                  <a:srgbClr val="4D4D4F"/>
                </a:solidFill>
                <a:latin typeface="Tahoma"/>
                <a:cs typeface="Tahoma"/>
              </a:rPr>
              <a:t>kế.</a:t>
            </a:r>
            <a:r>
              <a:rPr sz="900" spc="-8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Đây</a:t>
            </a:r>
            <a:r>
              <a:rPr sz="900" spc="-8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là</a:t>
            </a:r>
            <a:r>
              <a:rPr sz="900" spc="-8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giải</a:t>
            </a:r>
            <a:r>
              <a:rPr sz="900" spc="-8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pháp</a:t>
            </a:r>
            <a:r>
              <a:rPr sz="900" spc="-8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đặc</a:t>
            </a:r>
            <a:r>
              <a:rPr sz="900" spc="-8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biệt </a:t>
            </a:r>
            <a:r>
              <a:rPr sz="900" spc="-2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cho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vấn đề 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mặt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phẳng 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và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cứng 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chắc, 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thay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thế 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sản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phẩm kim loại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truyền </a:t>
            </a:r>
            <a:r>
              <a:rPr sz="900" spc="20" dirty="0">
                <a:solidFill>
                  <a:srgbClr val="4D4D4F"/>
                </a:solidFill>
                <a:latin typeface="Tahoma"/>
                <a:cs typeface="Tahoma"/>
              </a:rPr>
              <a:t>thống </a:t>
            </a:r>
            <a:r>
              <a:rPr sz="900" spc="-2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như</a:t>
            </a:r>
            <a:r>
              <a:rPr sz="9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nhôm</a:t>
            </a:r>
            <a:r>
              <a:rPr sz="9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đặc</a:t>
            </a:r>
            <a:r>
              <a:rPr sz="9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hoặc</a:t>
            </a:r>
            <a:r>
              <a:rPr sz="900" spc="-3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tôn</a:t>
            </a:r>
            <a:r>
              <a:rPr sz="9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thép</a:t>
            </a:r>
            <a:r>
              <a:rPr sz="9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cho</a:t>
            </a:r>
            <a:r>
              <a:rPr sz="900" spc="-3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các</a:t>
            </a:r>
            <a:r>
              <a:rPr sz="9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sản</a:t>
            </a:r>
            <a:r>
              <a:rPr sz="9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phẩm</a:t>
            </a:r>
            <a:r>
              <a:rPr sz="900" spc="-3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nội</a:t>
            </a:r>
            <a:r>
              <a:rPr sz="9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ngoại</a:t>
            </a:r>
            <a:r>
              <a:rPr sz="9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4D4D4F"/>
                </a:solidFill>
                <a:latin typeface="Tahoma"/>
                <a:cs typeface="Tahoma"/>
              </a:rPr>
              <a:t>thất.</a:t>
            </a:r>
            <a:r>
              <a:rPr sz="900" spc="-3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10" dirty="0" smtClean="0">
                <a:solidFill>
                  <a:srgbClr val="4D4D4F"/>
                </a:solidFill>
                <a:latin typeface="Tahoma"/>
                <a:cs typeface="Tahoma"/>
              </a:rPr>
              <a:t>AGLUCOPA</a:t>
            </a:r>
            <a:r>
              <a:rPr sz="900" spc="-4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cũng </a:t>
            </a:r>
            <a:r>
              <a:rPr sz="900" spc="-2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nổi</a:t>
            </a:r>
            <a:r>
              <a:rPr sz="900" spc="-7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bật</a:t>
            </a:r>
            <a:r>
              <a:rPr sz="900" spc="-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trong</a:t>
            </a:r>
            <a:r>
              <a:rPr sz="900" spc="-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việc</a:t>
            </a:r>
            <a:r>
              <a:rPr sz="900" spc="-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cải</a:t>
            </a:r>
            <a:r>
              <a:rPr sz="900" spc="-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thiện</a:t>
            </a:r>
            <a:r>
              <a:rPr sz="900" spc="-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khả</a:t>
            </a:r>
            <a:r>
              <a:rPr sz="900" spc="-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năng</a:t>
            </a:r>
            <a:r>
              <a:rPr sz="900" spc="-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chống</a:t>
            </a:r>
            <a:r>
              <a:rPr sz="900" spc="-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cháy</a:t>
            </a:r>
            <a:r>
              <a:rPr sz="900" spc="-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so</a:t>
            </a:r>
            <a:r>
              <a:rPr sz="900" spc="-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với</a:t>
            </a:r>
            <a:r>
              <a:rPr sz="900" spc="-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sản</a:t>
            </a:r>
            <a:r>
              <a:rPr sz="900" spc="-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phẩm</a:t>
            </a:r>
            <a:r>
              <a:rPr sz="900" spc="-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hợp</a:t>
            </a:r>
            <a:r>
              <a:rPr sz="900" spc="-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kim</a:t>
            </a:r>
            <a:r>
              <a:rPr sz="900" spc="-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nhôm </a:t>
            </a:r>
            <a:r>
              <a:rPr sz="900" spc="-27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nhựa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thông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thường.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10" dirty="0" smtClean="0">
                <a:solidFill>
                  <a:srgbClr val="4D4D4F"/>
                </a:solidFill>
                <a:latin typeface="Tahoma"/>
                <a:cs typeface="Tahoma"/>
              </a:rPr>
              <a:t>AGLUCOPA</a:t>
            </a:r>
            <a:r>
              <a:rPr sz="900" spc="-5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4D4D4F"/>
                </a:solidFill>
                <a:latin typeface="Tahoma"/>
                <a:cs typeface="Tahoma"/>
              </a:rPr>
              <a:t>-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Mặt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phẳng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và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chống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cháy</a:t>
            </a: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hoàn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4D4D4F"/>
                </a:solidFill>
                <a:latin typeface="Tahoma"/>
                <a:cs typeface="Tahoma"/>
              </a:rPr>
              <a:t>hảo.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12069" y="2999313"/>
            <a:ext cx="163543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35" dirty="0" err="1" smtClean="0">
                <a:solidFill>
                  <a:srgbClr val="1D3F77"/>
                </a:solidFill>
                <a:latin typeface="Tahoma"/>
                <a:cs typeface="Tahoma"/>
              </a:rPr>
              <a:t>Đ</a:t>
            </a:r>
            <a:r>
              <a:rPr sz="1200" b="1" spc="-229" dirty="0" err="1" smtClean="0">
                <a:solidFill>
                  <a:srgbClr val="1D3F77"/>
                </a:solidFill>
                <a:latin typeface="Tahoma"/>
                <a:cs typeface="Tahoma"/>
              </a:rPr>
              <a:t>ặc</a:t>
            </a:r>
            <a:r>
              <a:rPr lang="en-US" sz="1200" b="1" spc="-229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16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165" dirty="0" err="1" smtClean="0">
                <a:solidFill>
                  <a:srgbClr val="1D3F77"/>
                </a:solidFill>
                <a:latin typeface="Tahoma"/>
                <a:cs typeface="Tahoma"/>
              </a:rPr>
              <a:t>tính</a:t>
            </a:r>
            <a:r>
              <a:rPr lang="en-US" sz="1200" b="1" spc="-16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16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220" dirty="0" err="1">
                <a:solidFill>
                  <a:srgbClr val="1D3F77"/>
                </a:solidFill>
                <a:latin typeface="Tahoma"/>
                <a:cs typeface="Tahoma"/>
              </a:rPr>
              <a:t>sản</a:t>
            </a:r>
            <a:r>
              <a:rPr sz="1200" b="1" spc="-165" dirty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200" b="1" spc="-16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245" dirty="0" err="1" smtClean="0">
                <a:solidFill>
                  <a:srgbClr val="1D3F77"/>
                </a:solidFill>
                <a:latin typeface="Tahoma"/>
                <a:cs typeface="Tahoma"/>
              </a:rPr>
              <a:t>phẩm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12069" y="3494876"/>
            <a:ext cx="2292350" cy="98424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00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lang="en-US" sz="900" spc="-35" dirty="0" err="1" smtClean="0">
                <a:solidFill>
                  <a:srgbClr val="4D4D4F"/>
                </a:solidFill>
                <a:latin typeface="Tahoma"/>
                <a:cs typeface="Tahoma"/>
              </a:rPr>
              <a:t>Bề</a:t>
            </a:r>
            <a:r>
              <a:rPr lang="en-US" sz="900" spc="-3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35" dirty="0" err="1" smtClean="0">
                <a:solidFill>
                  <a:srgbClr val="4D4D4F"/>
                </a:solidFill>
                <a:latin typeface="Tahoma"/>
                <a:cs typeface="Tahoma"/>
              </a:rPr>
              <a:t>mặt</a:t>
            </a:r>
            <a:r>
              <a:rPr lang="en-US" sz="900" spc="-3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35" dirty="0" err="1" smtClean="0">
                <a:solidFill>
                  <a:srgbClr val="4D4D4F"/>
                </a:solidFill>
                <a:latin typeface="Tahoma"/>
                <a:cs typeface="Tahoma"/>
              </a:rPr>
              <a:t>phẳng</a:t>
            </a:r>
            <a:r>
              <a:rPr lang="en-US" sz="900" spc="-3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35" dirty="0" err="1" smtClean="0">
                <a:solidFill>
                  <a:srgbClr val="4D4D4F"/>
                </a:solidFill>
                <a:latin typeface="Tahoma"/>
                <a:cs typeface="Tahoma"/>
              </a:rPr>
              <a:t>hoàn</a:t>
            </a:r>
            <a:r>
              <a:rPr lang="en-US" sz="900" spc="-3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35" dirty="0" err="1" smtClean="0">
                <a:solidFill>
                  <a:srgbClr val="4D4D4F"/>
                </a:solidFill>
                <a:latin typeface="Tahoma"/>
                <a:cs typeface="Tahoma"/>
              </a:rPr>
              <a:t>hảo</a:t>
            </a:r>
            <a:endParaRPr lang="en-US" sz="900" dirty="0" smtClean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lang="en-US" sz="900" spc="-15" dirty="0" err="1" smtClean="0">
                <a:solidFill>
                  <a:srgbClr val="4D4D4F"/>
                </a:solidFill>
                <a:latin typeface="Tahoma"/>
                <a:cs typeface="Tahoma"/>
              </a:rPr>
              <a:t>K</a:t>
            </a:r>
            <a:r>
              <a:rPr lang="en-US" sz="900" spc="20" dirty="0" err="1" smtClean="0">
                <a:solidFill>
                  <a:srgbClr val="4D4D4F"/>
                </a:solidFill>
                <a:latin typeface="Tahoma"/>
                <a:cs typeface="Tahoma"/>
              </a:rPr>
              <a:t>hôn</a:t>
            </a:r>
            <a:r>
              <a:rPr lang="en-US" sz="900" dirty="0" err="1" smtClean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lang="en-US" sz="900" spc="-5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5" dirty="0" err="1" smtClean="0">
                <a:solidFill>
                  <a:srgbClr val="4D4D4F"/>
                </a:solidFill>
                <a:latin typeface="Tahoma"/>
                <a:cs typeface="Tahoma"/>
              </a:rPr>
              <a:t>b</a:t>
            </a:r>
            <a:r>
              <a:rPr lang="en-US" sz="900" dirty="0" err="1" smtClean="0">
                <a:solidFill>
                  <a:srgbClr val="4D4D4F"/>
                </a:solidFill>
                <a:latin typeface="Tahoma"/>
                <a:cs typeface="Tahoma"/>
              </a:rPr>
              <a:t>ắ</a:t>
            </a:r>
            <a:r>
              <a:rPr lang="en-US" sz="900" spc="-5" dirty="0" err="1" smtClean="0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lang="en-US" sz="900" spc="-5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30" dirty="0" err="1" smtClean="0">
                <a:solidFill>
                  <a:srgbClr val="4D4D4F"/>
                </a:solidFill>
                <a:latin typeface="Tahoma"/>
                <a:cs typeface="Tahoma"/>
              </a:rPr>
              <a:t>lửa</a:t>
            </a:r>
            <a:r>
              <a:rPr lang="en-US" sz="900" spc="-35" dirty="0" smtClean="0">
                <a:solidFill>
                  <a:srgbClr val="4D4D4F"/>
                </a:solidFill>
                <a:latin typeface="Tahoma"/>
                <a:cs typeface="Tahoma"/>
              </a:rPr>
              <a:t>,</a:t>
            </a:r>
            <a:r>
              <a:rPr lang="en-US" sz="900" spc="-5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15" dirty="0" err="1" smtClean="0">
                <a:solidFill>
                  <a:srgbClr val="4D4D4F"/>
                </a:solidFill>
                <a:latin typeface="Tahoma"/>
                <a:cs typeface="Tahoma"/>
              </a:rPr>
              <a:t>chốn</a:t>
            </a:r>
            <a:r>
              <a:rPr lang="en-US" sz="900" spc="-5" dirty="0" err="1" smtClean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lang="en-US" sz="900" spc="-5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dirty="0" err="1" smtClean="0">
                <a:solidFill>
                  <a:srgbClr val="4D4D4F"/>
                </a:solidFill>
                <a:latin typeface="Tahoma"/>
                <a:cs typeface="Tahoma"/>
              </a:rPr>
              <a:t>ch</a:t>
            </a:r>
            <a:r>
              <a:rPr lang="en-US" sz="900" spc="-5" dirty="0" err="1" smtClean="0">
                <a:solidFill>
                  <a:srgbClr val="4D4D4F"/>
                </a:solidFill>
                <a:latin typeface="Tahoma"/>
                <a:cs typeface="Tahoma"/>
              </a:rPr>
              <a:t>á</a:t>
            </a:r>
            <a:r>
              <a:rPr lang="en-US" sz="900" spc="-25" dirty="0" err="1" smtClean="0">
                <a:solidFill>
                  <a:srgbClr val="4D4D4F"/>
                </a:solidFill>
                <a:latin typeface="Tahoma"/>
                <a:cs typeface="Tahoma"/>
              </a:rPr>
              <a:t>y</a:t>
            </a:r>
            <a:r>
              <a:rPr lang="en-US" sz="900" spc="-5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5" dirty="0" err="1" smtClean="0">
                <a:solidFill>
                  <a:srgbClr val="4D4D4F"/>
                </a:solidFill>
                <a:latin typeface="Tahoma"/>
                <a:cs typeface="Tahoma"/>
              </a:rPr>
              <a:t>cấ</a:t>
            </a:r>
            <a:r>
              <a:rPr lang="en-US" sz="900" spc="-15" dirty="0" err="1" smtClean="0">
                <a:solidFill>
                  <a:srgbClr val="4D4D4F"/>
                </a:solidFill>
                <a:latin typeface="Tahoma"/>
                <a:cs typeface="Tahoma"/>
              </a:rPr>
              <a:t>p</a:t>
            </a:r>
            <a:r>
              <a:rPr lang="en-US" sz="900" spc="-5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10" dirty="0" smtClean="0">
                <a:solidFill>
                  <a:srgbClr val="4D4D4F"/>
                </a:solidFill>
                <a:latin typeface="Tahoma"/>
                <a:cs typeface="Tahoma"/>
              </a:rPr>
              <a:t>A2</a:t>
            </a:r>
            <a:endParaRPr lang="en-US" sz="900" dirty="0" smtClean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sz="900" spc="5" dirty="0" err="1" smtClean="0">
                <a:solidFill>
                  <a:srgbClr val="4D4D4F"/>
                </a:solidFill>
                <a:latin typeface="Tahoma"/>
                <a:cs typeface="Tahoma"/>
              </a:rPr>
              <a:t>H</a:t>
            </a:r>
            <a:r>
              <a:rPr sz="900" spc="10" dirty="0" err="1" smtClean="0">
                <a:solidFill>
                  <a:srgbClr val="4D4D4F"/>
                </a:solidFill>
                <a:latin typeface="Tahoma"/>
                <a:cs typeface="Tahoma"/>
              </a:rPr>
              <a:t>iệ</a:t>
            </a:r>
            <a:r>
              <a:rPr sz="900" spc="-15" dirty="0" err="1" smtClean="0">
                <a:solidFill>
                  <a:srgbClr val="4D4D4F"/>
                </a:solidFill>
                <a:latin typeface="Tahoma"/>
                <a:cs typeface="Tahoma"/>
              </a:rPr>
              <a:t>u</a:t>
            </a:r>
            <a:r>
              <a:rPr sz="900" spc="-5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qu</a:t>
            </a:r>
            <a:r>
              <a:rPr sz="900" spc="-15" dirty="0">
                <a:solidFill>
                  <a:srgbClr val="4D4D4F"/>
                </a:solidFill>
                <a:latin typeface="Tahoma"/>
                <a:cs typeface="Tahoma"/>
              </a:rPr>
              <a:t>ả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k</a:t>
            </a:r>
            <a:r>
              <a:rPr sz="900" spc="20" dirty="0">
                <a:solidFill>
                  <a:srgbClr val="4D4D4F"/>
                </a:solidFill>
                <a:latin typeface="Tahoma"/>
                <a:cs typeface="Tahoma"/>
              </a:rPr>
              <a:t>in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h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900" spc="-25" dirty="0">
                <a:solidFill>
                  <a:srgbClr val="4D4D4F"/>
                </a:solidFill>
                <a:latin typeface="Tahoma"/>
                <a:cs typeface="Tahoma"/>
              </a:rPr>
              <a:t>ế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cao</a:t>
            </a:r>
            <a:endParaRPr sz="9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lang="en-US" sz="900" spc="-65" dirty="0" err="1" smtClean="0">
                <a:solidFill>
                  <a:srgbClr val="4D4D4F"/>
                </a:solidFill>
                <a:latin typeface="Tahoma"/>
                <a:cs typeface="Tahoma"/>
              </a:rPr>
              <a:t>Độ</a:t>
            </a:r>
            <a:r>
              <a:rPr lang="en-US" sz="900" spc="-6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65" dirty="0" err="1" smtClean="0">
                <a:solidFill>
                  <a:srgbClr val="4D4D4F"/>
                </a:solidFill>
                <a:latin typeface="Tahoma"/>
                <a:cs typeface="Tahoma"/>
              </a:rPr>
              <a:t>cứng</a:t>
            </a:r>
            <a:r>
              <a:rPr lang="en-US" sz="900" spc="-65" dirty="0" smtClean="0">
                <a:solidFill>
                  <a:srgbClr val="4D4D4F"/>
                </a:solidFill>
                <a:latin typeface="Tahoma"/>
                <a:cs typeface="Tahoma"/>
              </a:rPr>
              <a:t>, </a:t>
            </a:r>
            <a:r>
              <a:rPr lang="en-US" sz="900" spc="-65" dirty="0" err="1" smtClean="0">
                <a:solidFill>
                  <a:srgbClr val="4D4D4F"/>
                </a:solidFill>
                <a:latin typeface="Tahoma"/>
                <a:cs typeface="Tahoma"/>
              </a:rPr>
              <a:t>độ</a:t>
            </a:r>
            <a:r>
              <a:rPr lang="en-US" sz="900" spc="-6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65" dirty="0" err="1" smtClean="0">
                <a:solidFill>
                  <a:srgbClr val="4D4D4F"/>
                </a:solidFill>
                <a:latin typeface="Tahoma"/>
                <a:cs typeface="Tahoma"/>
              </a:rPr>
              <a:t>uốn</a:t>
            </a:r>
            <a:r>
              <a:rPr lang="en-US" sz="900" spc="-6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65" dirty="0" err="1" smtClean="0">
                <a:solidFill>
                  <a:srgbClr val="4D4D4F"/>
                </a:solidFill>
                <a:latin typeface="Tahoma"/>
                <a:cs typeface="Tahoma"/>
              </a:rPr>
              <a:t>tốt</a:t>
            </a:r>
            <a:endParaRPr sz="9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sz="900" spc="-100" dirty="0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r</a:t>
            </a:r>
            <a:r>
              <a:rPr sz="900" spc="20" dirty="0">
                <a:solidFill>
                  <a:srgbClr val="4D4D4F"/>
                </a:solidFill>
                <a:latin typeface="Tahoma"/>
                <a:cs typeface="Tahoma"/>
              </a:rPr>
              <a:t>ọn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lượn</a:t>
            </a:r>
            <a:r>
              <a:rPr sz="900" spc="-15" dirty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nhẹ</a:t>
            </a:r>
            <a:endParaRPr sz="9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C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ác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h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35" dirty="0">
                <a:solidFill>
                  <a:srgbClr val="4D4D4F"/>
                </a:solidFill>
                <a:latin typeface="Tahoma"/>
                <a:cs typeface="Tahoma"/>
              </a:rPr>
              <a:t>âm</a:t>
            </a:r>
            <a:r>
              <a:rPr sz="900" spc="-25" dirty="0">
                <a:solidFill>
                  <a:srgbClr val="4D4D4F"/>
                </a:solidFill>
                <a:latin typeface="Tahoma"/>
                <a:cs typeface="Tahoma"/>
              </a:rPr>
              <a:t>,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các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h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 err="1">
                <a:solidFill>
                  <a:srgbClr val="4D4D4F"/>
                </a:solidFill>
                <a:latin typeface="Tahoma"/>
                <a:cs typeface="Tahoma"/>
              </a:rPr>
              <a:t>nhiệ</a:t>
            </a:r>
            <a:r>
              <a:rPr sz="900" spc="-5" dirty="0" err="1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5" dirty="0" err="1" smtClean="0">
                <a:solidFill>
                  <a:srgbClr val="4D4D4F"/>
                </a:solidFill>
                <a:latin typeface="Tahoma"/>
                <a:cs typeface="Tahoma"/>
              </a:rPr>
              <a:t>tốt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12069" y="4593145"/>
            <a:ext cx="2774258" cy="14709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200" b="1" spc="-250" dirty="0" err="1">
                <a:solidFill>
                  <a:srgbClr val="1D3F77"/>
                </a:solidFill>
                <a:latin typeface="Tahoma"/>
                <a:cs typeface="Tahoma"/>
              </a:rPr>
              <a:t>Ứng</a:t>
            </a:r>
            <a:r>
              <a:rPr sz="1200" b="1" spc="-165" dirty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200" b="1" spc="-16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225" dirty="0" err="1" smtClean="0">
                <a:solidFill>
                  <a:srgbClr val="1D3F77"/>
                </a:solidFill>
                <a:latin typeface="Tahoma"/>
                <a:cs typeface="Tahoma"/>
              </a:rPr>
              <a:t>dụng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lang="en-US" sz="900" spc="-35" dirty="0" err="1" smtClean="0">
                <a:solidFill>
                  <a:srgbClr val="4D4D4F"/>
                </a:solidFill>
                <a:latin typeface="Tahoma"/>
                <a:cs typeface="Tahoma"/>
              </a:rPr>
              <a:t>Làm</a:t>
            </a:r>
            <a:r>
              <a:rPr lang="en-US" sz="900" spc="-3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35" dirty="0" err="1" smtClean="0">
                <a:solidFill>
                  <a:srgbClr val="4D4D4F"/>
                </a:solidFill>
                <a:latin typeface="Tahoma"/>
                <a:cs typeface="Tahoma"/>
              </a:rPr>
              <a:t>mặt</a:t>
            </a:r>
            <a:r>
              <a:rPr lang="en-US" sz="900" spc="-3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35" dirty="0" err="1" smtClean="0">
                <a:solidFill>
                  <a:srgbClr val="4D4D4F"/>
                </a:solidFill>
                <a:latin typeface="Tahoma"/>
                <a:cs typeface="Tahoma"/>
              </a:rPr>
              <a:t>bàn</a:t>
            </a:r>
            <a:r>
              <a:rPr lang="en-US" sz="900" spc="-3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35" dirty="0" err="1" smtClean="0">
                <a:solidFill>
                  <a:srgbClr val="4D4D4F"/>
                </a:solidFill>
                <a:latin typeface="Tahoma"/>
                <a:cs typeface="Tahoma"/>
              </a:rPr>
              <a:t>gia</a:t>
            </a:r>
            <a:r>
              <a:rPr lang="en-US" sz="900" spc="-3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35" dirty="0" err="1" smtClean="0">
                <a:solidFill>
                  <a:srgbClr val="4D4D4F"/>
                </a:solidFill>
                <a:latin typeface="Tahoma"/>
                <a:cs typeface="Tahoma"/>
              </a:rPr>
              <a:t>công</a:t>
            </a:r>
            <a:r>
              <a:rPr lang="en-US" sz="900" spc="-35" dirty="0" smtClean="0">
                <a:solidFill>
                  <a:srgbClr val="4D4D4F"/>
                </a:solidFill>
                <a:latin typeface="Tahoma"/>
                <a:cs typeface="Tahoma"/>
              </a:rPr>
              <a:t>, </a:t>
            </a:r>
            <a:r>
              <a:rPr lang="en-US" sz="900" spc="-35" dirty="0" err="1" smtClean="0">
                <a:solidFill>
                  <a:srgbClr val="4D4D4F"/>
                </a:solidFill>
                <a:latin typeface="Tahoma"/>
                <a:cs typeface="Tahoma"/>
              </a:rPr>
              <a:t>bàn</a:t>
            </a:r>
            <a:r>
              <a:rPr lang="en-US" sz="900" spc="-3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35" dirty="0" err="1" smtClean="0">
                <a:solidFill>
                  <a:srgbClr val="4D4D4F"/>
                </a:solidFill>
                <a:latin typeface="Tahoma"/>
                <a:cs typeface="Tahoma"/>
              </a:rPr>
              <a:t>thao</a:t>
            </a:r>
            <a:r>
              <a:rPr lang="en-US" sz="900" spc="-3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35" dirty="0" err="1" smtClean="0">
                <a:solidFill>
                  <a:srgbClr val="4D4D4F"/>
                </a:solidFill>
                <a:latin typeface="Tahoma"/>
                <a:cs typeface="Tahoma"/>
              </a:rPr>
              <a:t>tác</a:t>
            </a:r>
            <a:endParaRPr lang="en-US" sz="900" spc="-35" dirty="0" smtClean="0">
              <a:solidFill>
                <a:srgbClr val="4D4D4F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185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sz="900" spc="-35" dirty="0" err="1" smtClean="0">
                <a:solidFill>
                  <a:srgbClr val="4D4D4F"/>
                </a:solidFill>
                <a:latin typeface="Tahoma"/>
                <a:cs typeface="Tahoma"/>
              </a:rPr>
              <a:t>S</a:t>
            </a:r>
            <a:r>
              <a:rPr sz="900" spc="-60" dirty="0" err="1" smtClean="0">
                <a:solidFill>
                  <a:srgbClr val="4D4D4F"/>
                </a:solidFill>
                <a:latin typeface="Tahoma"/>
                <a:cs typeface="Tahoma"/>
              </a:rPr>
              <a:t>ử</a:t>
            </a:r>
            <a:r>
              <a:rPr sz="900" spc="-5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4D4D4F"/>
                </a:solidFill>
                <a:latin typeface="Tahoma"/>
                <a:cs typeface="Tahoma"/>
              </a:rPr>
              <a:t>dụn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ch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o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việ</a:t>
            </a:r>
            <a:r>
              <a:rPr sz="900" spc="-15" dirty="0">
                <a:solidFill>
                  <a:srgbClr val="4D4D4F"/>
                </a:solidFill>
                <a:latin typeface="Tahoma"/>
                <a:cs typeface="Tahoma"/>
              </a:rPr>
              <a:t>c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r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an</a:t>
            </a:r>
            <a:r>
              <a:rPr sz="900" spc="-15" dirty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í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20" dirty="0" err="1">
                <a:solidFill>
                  <a:srgbClr val="4D4D4F"/>
                </a:solidFill>
                <a:latin typeface="Tahoma"/>
                <a:cs typeface="Tahoma"/>
              </a:rPr>
              <a:t>nộ</a:t>
            </a:r>
            <a:r>
              <a:rPr sz="900" dirty="0" err="1">
                <a:solidFill>
                  <a:srgbClr val="4D4D4F"/>
                </a:solidFill>
                <a:latin typeface="Tahoma"/>
                <a:cs typeface="Tahoma"/>
              </a:rPr>
              <a:t>i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 err="1" smtClean="0">
                <a:solidFill>
                  <a:srgbClr val="4D4D4F"/>
                </a:solidFill>
                <a:latin typeface="Tahoma"/>
                <a:cs typeface="Tahoma"/>
              </a:rPr>
              <a:t>th</a:t>
            </a:r>
            <a:r>
              <a:rPr sz="900" spc="-5" dirty="0" err="1" smtClean="0">
                <a:solidFill>
                  <a:srgbClr val="4D4D4F"/>
                </a:solidFill>
                <a:latin typeface="Tahoma"/>
                <a:cs typeface="Tahoma"/>
              </a:rPr>
              <a:t>ất</a:t>
            </a:r>
            <a:r>
              <a:rPr lang="en-US" sz="900" spc="-5" dirty="0" smtClean="0">
                <a:solidFill>
                  <a:srgbClr val="4D4D4F"/>
                </a:solidFill>
                <a:latin typeface="Tahoma"/>
                <a:cs typeface="Tahoma"/>
              </a:rPr>
              <a:t>, </a:t>
            </a:r>
            <a:r>
              <a:rPr lang="en-US" sz="900" spc="-5" dirty="0" err="1" smtClean="0">
                <a:solidFill>
                  <a:srgbClr val="4D4D4F"/>
                </a:solidFill>
                <a:latin typeface="Tahoma"/>
                <a:cs typeface="Tahoma"/>
              </a:rPr>
              <a:t>biển</a:t>
            </a:r>
            <a:r>
              <a:rPr lang="en-US" sz="900" spc="-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5" dirty="0" err="1" smtClean="0">
                <a:solidFill>
                  <a:srgbClr val="4D4D4F"/>
                </a:solidFill>
                <a:latin typeface="Tahoma"/>
                <a:cs typeface="Tahoma"/>
              </a:rPr>
              <a:t>quảng</a:t>
            </a:r>
            <a:r>
              <a:rPr lang="en-US" sz="900" spc="-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-5" dirty="0" err="1" smtClean="0">
                <a:solidFill>
                  <a:srgbClr val="4D4D4F"/>
                </a:solidFill>
                <a:latin typeface="Tahoma"/>
                <a:cs typeface="Tahoma"/>
              </a:rPr>
              <a:t>cáo</a:t>
            </a:r>
            <a:endParaRPr sz="9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lang="en-US" sz="900" dirty="0" err="1" smtClean="0">
                <a:solidFill>
                  <a:srgbClr val="4D4D4F"/>
                </a:solidFill>
                <a:latin typeface="Tahoma"/>
                <a:cs typeface="Tahoma"/>
              </a:rPr>
              <a:t>Làm</a:t>
            </a:r>
            <a:r>
              <a:rPr lang="en-US" sz="90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dirty="0" err="1" smtClean="0">
                <a:solidFill>
                  <a:srgbClr val="4D4D4F"/>
                </a:solidFill>
                <a:latin typeface="Tahoma"/>
                <a:cs typeface="Tahoma"/>
              </a:rPr>
              <a:t>hộp</a:t>
            </a:r>
            <a:r>
              <a:rPr lang="en-US" sz="90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dirty="0" err="1" smtClean="0">
                <a:solidFill>
                  <a:srgbClr val="4D4D4F"/>
                </a:solidFill>
                <a:latin typeface="Tahoma"/>
                <a:cs typeface="Tahoma"/>
              </a:rPr>
              <a:t>che</a:t>
            </a:r>
            <a:r>
              <a:rPr lang="en-US" sz="90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dirty="0" err="1" smtClean="0">
                <a:solidFill>
                  <a:srgbClr val="4D4D4F"/>
                </a:solidFill>
                <a:latin typeface="Tahoma"/>
                <a:cs typeface="Tahoma"/>
              </a:rPr>
              <a:t>kỹ</a:t>
            </a:r>
            <a:r>
              <a:rPr lang="en-US" sz="90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dirty="0" err="1" smtClean="0">
                <a:solidFill>
                  <a:srgbClr val="4D4D4F"/>
                </a:solidFill>
                <a:latin typeface="Tahoma"/>
                <a:cs typeface="Tahoma"/>
              </a:rPr>
              <a:t>thuật</a:t>
            </a:r>
            <a:r>
              <a:rPr lang="en-US" sz="90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dirty="0" err="1" smtClean="0">
                <a:solidFill>
                  <a:srgbClr val="4D4D4F"/>
                </a:solidFill>
                <a:latin typeface="Tahoma"/>
                <a:cs typeface="Tahoma"/>
              </a:rPr>
              <a:t>cho</a:t>
            </a:r>
            <a:r>
              <a:rPr lang="en-US" sz="90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dirty="0" err="1" smtClean="0">
                <a:solidFill>
                  <a:srgbClr val="4D4D4F"/>
                </a:solidFill>
                <a:latin typeface="Tahoma"/>
                <a:cs typeface="Tahoma"/>
              </a:rPr>
              <a:t>máy</a:t>
            </a:r>
            <a:r>
              <a:rPr lang="en-US" sz="90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dirty="0" err="1" smtClean="0">
                <a:solidFill>
                  <a:srgbClr val="4D4D4F"/>
                </a:solidFill>
                <a:latin typeface="Tahoma"/>
                <a:cs typeface="Tahoma"/>
              </a:rPr>
              <a:t>móc</a:t>
            </a:r>
            <a:endParaRPr sz="900" dirty="0">
              <a:latin typeface="Tahoma"/>
              <a:cs typeface="Tahoma"/>
            </a:endParaRPr>
          </a:p>
          <a:p>
            <a:pPr marL="241300" marR="5080" indent="-228600">
              <a:lnSpc>
                <a:spcPts val="1080"/>
              </a:lnSpc>
              <a:spcBef>
                <a:spcPts val="695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lang="vi-VN" sz="900" spc="-45" dirty="0" smtClean="0">
                <a:solidFill>
                  <a:srgbClr val="4D4D4F"/>
                </a:solidFill>
                <a:latin typeface="Tahoma"/>
                <a:cs typeface="Tahoma"/>
              </a:rPr>
              <a:t>Sử</a:t>
            </a:r>
            <a:r>
              <a:rPr lang="vi-VN" sz="900" spc="2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vi-VN" sz="900" spc="15" dirty="0" smtClean="0">
                <a:solidFill>
                  <a:srgbClr val="4D4D4F"/>
                </a:solidFill>
                <a:latin typeface="Tahoma"/>
                <a:cs typeface="Tahoma"/>
              </a:rPr>
              <a:t>dụng</a:t>
            </a:r>
            <a:r>
              <a:rPr lang="vi-VN" sz="900" spc="3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vi-VN" sz="900" spc="10" dirty="0" smtClean="0">
                <a:solidFill>
                  <a:srgbClr val="4D4D4F"/>
                </a:solidFill>
                <a:latin typeface="Tahoma"/>
                <a:cs typeface="Tahoma"/>
              </a:rPr>
              <a:t>cho</a:t>
            </a:r>
            <a:r>
              <a:rPr lang="vi-VN" sz="900" spc="2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vi-VN" sz="900" dirty="0" smtClean="0">
                <a:solidFill>
                  <a:srgbClr val="4D4D4F"/>
                </a:solidFill>
                <a:latin typeface="Tahoma"/>
                <a:cs typeface="Tahoma"/>
              </a:rPr>
              <a:t>việc</a:t>
            </a:r>
            <a:r>
              <a:rPr lang="vi-VN" sz="900" spc="3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vi-VN" sz="900" dirty="0" smtClean="0">
                <a:solidFill>
                  <a:srgbClr val="4D4D4F"/>
                </a:solidFill>
                <a:latin typeface="Tahoma"/>
                <a:cs typeface="Tahoma"/>
              </a:rPr>
              <a:t>trang</a:t>
            </a:r>
            <a:r>
              <a:rPr lang="vi-VN" sz="900" spc="3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vi-VN" sz="900" spc="5" dirty="0" smtClean="0">
                <a:solidFill>
                  <a:srgbClr val="4D4D4F"/>
                </a:solidFill>
                <a:latin typeface="Tahoma"/>
                <a:cs typeface="Tahoma"/>
              </a:rPr>
              <a:t>trí</a:t>
            </a:r>
            <a:r>
              <a:rPr lang="vi-VN" sz="900" spc="2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vi-VN" sz="900" spc="-5" dirty="0" smtClean="0">
                <a:solidFill>
                  <a:srgbClr val="4D4D4F"/>
                </a:solidFill>
                <a:latin typeface="Tahoma"/>
                <a:cs typeface="Tahoma"/>
              </a:rPr>
              <a:t>mặt</a:t>
            </a:r>
            <a:r>
              <a:rPr lang="vi-VN" sz="900" spc="3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vi-VN" sz="900" spc="5" dirty="0" smtClean="0">
                <a:solidFill>
                  <a:srgbClr val="4D4D4F"/>
                </a:solidFill>
                <a:latin typeface="Tahoma"/>
                <a:cs typeface="Tahoma"/>
              </a:rPr>
              <a:t>dựng</a:t>
            </a:r>
            <a:r>
              <a:rPr lang="vi-VN" sz="900" spc="3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vi-VN" sz="900" spc="5" dirty="0" smtClean="0">
                <a:solidFill>
                  <a:srgbClr val="4D4D4F"/>
                </a:solidFill>
                <a:latin typeface="Tahoma"/>
                <a:cs typeface="Tahoma"/>
              </a:rPr>
              <a:t>tòa </a:t>
            </a:r>
            <a:r>
              <a:rPr lang="vi-VN" sz="900" spc="-27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vi-VN" sz="900" spc="-5" dirty="0" smtClean="0">
                <a:solidFill>
                  <a:srgbClr val="4D4D4F"/>
                </a:solidFill>
                <a:latin typeface="Tahoma"/>
                <a:cs typeface="Tahoma"/>
              </a:rPr>
              <a:t>nhà</a:t>
            </a:r>
            <a:r>
              <a:rPr lang="vi-VN" sz="900" spc="-5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vi-VN" sz="900" spc="-10" dirty="0" smtClean="0">
                <a:solidFill>
                  <a:srgbClr val="4D4D4F"/>
                </a:solidFill>
                <a:latin typeface="Tahoma"/>
                <a:cs typeface="Tahoma"/>
              </a:rPr>
              <a:t>văn</a:t>
            </a:r>
            <a:r>
              <a:rPr lang="vi-VN" sz="900" spc="-5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vi-VN" sz="900" dirty="0" smtClean="0">
                <a:solidFill>
                  <a:srgbClr val="4D4D4F"/>
                </a:solidFill>
                <a:latin typeface="Tahoma"/>
                <a:cs typeface="Tahoma"/>
              </a:rPr>
              <a:t>phòng,</a:t>
            </a:r>
            <a:r>
              <a:rPr lang="vi-VN" sz="900" spc="-5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vi-VN" sz="900" spc="5" dirty="0" smtClean="0">
                <a:solidFill>
                  <a:srgbClr val="4D4D4F"/>
                </a:solidFill>
                <a:latin typeface="Tahoma"/>
                <a:cs typeface="Tahoma"/>
              </a:rPr>
              <a:t>trung</a:t>
            </a:r>
            <a:r>
              <a:rPr lang="vi-VN" sz="900" spc="-5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vi-VN" sz="900" spc="-5" dirty="0" smtClean="0">
                <a:solidFill>
                  <a:srgbClr val="4D4D4F"/>
                </a:solidFill>
                <a:latin typeface="Tahoma"/>
                <a:cs typeface="Tahoma"/>
              </a:rPr>
              <a:t>tâm</a:t>
            </a:r>
            <a:r>
              <a:rPr lang="vi-VN" sz="900" spc="-5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vi-VN" sz="900" spc="5" dirty="0" smtClean="0">
                <a:solidFill>
                  <a:srgbClr val="4D4D4F"/>
                </a:solidFill>
                <a:latin typeface="Tahoma"/>
                <a:cs typeface="Tahoma"/>
              </a:rPr>
              <a:t>thương</a:t>
            </a:r>
            <a:r>
              <a:rPr lang="vi-VN" sz="900" spc="-5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vi-VN" sz="900" spc="5" dirty="0" smtClean="0">
                <a:solidFill>
                  <a:srgbClr val="4D4D4F"/>
                </a:solidFill>
                <a:latin typeface="Tahoma"/>
                <a:cs typeface="Tahoma"/>
              </a:rPr>
              <a:t>mại</a:t>
            </a:r>
            <a:endParaRPr lang="vi-VN" sz="90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270" dirty="0" err="1" smtClean="0">
                <a:solidFill>
                  <a:srgbClr val="1D3F77"/>
                </a:solidFill>
                <a:latin typeface="Tahoma"/>
                <a:cs typeface="Tahoma"/>
              </a:rPr>
              <a:t>T</a:t>
            </a:r>
            <a:r>
              <a:rPr sz="1200" b="1" spc="-220" dirty="0" err="1" smtClean="0">
                <a:solidFill>
                  <a:srgbClr val="1D3F77"/>
                </a:solidFill>
                <a:latin typeface="Tahoma"/>
                <a:cs typeface="Tahoma"/>
              </a:rPr>
              <a:t>hông</a:t>
            </a:r>
            <a:r>
              <a:rPr sz="1200" b="1" spc="-16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200" b="1" spc="-16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229" dirty="0" err="1" smtClean="0">
                <a:solidFill>
                  <a:srgbClr val="1D3F77"/>
                </a:solidFill>
                <a:latin typeface="Tahoma"/>
                <a:cs typeface="Tahoma"/>
              </a:rPr>
              <a:t>số</a:t>
            </a:r>
            <a:r>
              <a:rPr lang="en-US" sz="1200" b="1" spc="-229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16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235" dirty="0" err="1">
                <a:solidFill>
                  <a:srgbClr val="1D3F77"/>
                </a:solidFill>
                <a:latin typeface="Tahoma"/>
                <a:cs typeface="Tahoma"/>
              </a:rPr>
              <a:t>k</a:t>
            </a:r>
            <a:r>
              <a:rPr sz="1200" b="1" spc="-225" dirty="0" err="1">
                <a:solidFill>
                  <a:srgbClr val="1D3F77"/>
                </a:solidFill>
                <a:latin typeface="Tahoma"/>
                <a:cs typeface="Tahoma"/>
              </a:rPr>
              <a:t>ỹ</a:t>
            </a:r>
            <a:r>
              <a:rPr sz="1200" b="1" spc="-165" dirty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200" b="1" spc="-16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195" dirty="0" err="1" smtClean="0">
                <a:solidFill>
                  <a:srgbClr val="1D3F77"/>
                </a:solidFill>
                <a:latin typeface="Tahoma"/>
                <a:cs typeface="Tahoma"/>
              </a:rPr>
              <a:t>thu</a:t>
            </a:r>
            <a:r>
              <a:rPr sz="1200" b="1" spc="-220" dirty="0" err="1" smtClean="0">
                <a:solidFill>
                  <a:srgbClr val="1D3F77"/>
                </a:solidFill>
                <a:latin typeface="Tahoma"/>
                <a:cs typeface="Tahoma"/>
              </a:rPr>
              <a:t>ậ</a:t>
            </a:r>
            <a:r>
              <a:rPr sz="1200" b="1" spc="-130" dirty="0" err="1" smtClean="0">
                <a:solidFill>
                  <a:srgbClr val="1D3F77"/>
                </a:solidFill>
                <a:latin typeface="Tahoma"/>
                <a:cs typeface="Tahoma"/>
              </a:rPr>
              <a:t>t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224769" y="7756639"/>
            <a:ext cx="3559175" cy="146685"/>
            <a:chOff x="10224769" y="7756639"/>
            <a:chExt cx="3559175" cy="146685"/>
          </a:xfrm>
        </p:grpSpPr>
        <p:sp>
          <p:nvSpPr>
            <p:cNvPr id="12" name="object 12"/>
            <p:cNvSpPr/>
            <p:nvPr/>
          </p:nvSpPr>
          <p:spPr>
            <a:xfrm>
              <a:off x="10228630" y="7760500"/>
              <a:ext cx="3551554" cy="139065"/>
            </a:xfrm>
            <a:custGeom>
              <a:avLst/>
              <a:gdLst/>
              <a:ahLst/>
              <a:cxnLst/>
              <a:rect l="l" t="t" r="r" b="b"/>
              <a:pathLst>
                <a:path w="3551555" h="139065">
                  <a:moveTo>
                    <a:pt x="3551275" y="0"/>
                  </a:moveTo>
                  <a:lnTo>
                    <a:pt x="1775637" y="0"/>
                  </a:lnTo>
                  <a:lnTo>
                    <a:pt x="0" y="0"/>
                  </a:lnTo>
                  <a:lnTo>
                    <a:pt x="0" y="138684"/>
                  </a:lnTo>
                  <a:lnTo>
                    <a:pt x="1775637" y="138684"/>
                  </a:lnTo>
                  <a:lnTo>
                    <a:pt x="3551275" y="138684"/>
                  </a:lnTo>
                  <a:lnTo>
                    <a:pt x="3551275" y="0"/>
                  </a:lnTo>
                  <a:close/>
                </a:path>
              </a:pathLst>
            </a:custGeom>
            <a:solidFill>
              <a:srgbClr val="1D3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24769" y="7760500"/>
              <a:ext cx="1779905" cy="0"/>
            </a:xfrm>
            <a:custGeom>
              <a:avLst/>
              <a:gdLst/>
              <a:ahLst/>
              <a:cxnLst/>
              <a:rect l="l" t="t" r="r" b="b"/>
              <a:pathLst>
                <a:path w="1779904">
                  <a:moveTo>
                    <a:pt x="0" y="0"/>
                  </a:moveTo>
                  <a:lnTo>
                    <a:pt x="1779498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04269" y="7760500"/>
              <a:ext cx="1779905" cy="0"/>
            </a:xfrm>
            <a:custGeom>
              <a:avLst/>
              <a:gdLst/>
              <a:ahLst/>
              <a:cxnLst/>
              <a:rect l="l" t="t" r="r" b="b"/>
              <a:pathLst>
                <a:path w="1779905">
                  <a:moveTo>
                    <a:pt x="0" y="0"/>
                  </a:moveTo>
                  <a:lnTo>
                    <a:pt x="1779498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24769" y="7899175"/>
              <a:ext cx="1779905" cy="0"/>
            </a:xfrm>
            <a:custGeom>
              <a:avLst/>
              <a:gdLst/>
              <a:ahLst/>
              <a:cxnLst/>
              <a:rect l="l" t="t" r="r" b="b"/>
              <a:pathLst>
                <a:path w="1779904">
                  <a:moveTo>
                    <a:pt x="0" y="0"/>
                  </a:moveTo>
                  <a:lnTo>
                    <a:pt x="1779498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04269" y="7899175"/>
              <a:ext cx="1779905" cy="0"/>
            </a:xfrm>
            <a:custGeom>
              <a:avLst/>
              <a:gdLst/>
              <a:ahLst/>
              <a:cxnLst/>
              <a:rect l="l" t="t" r="r" b="b"/>
              <a:pathLst>
                <a:path w="1779905">
                  <a:moveTo>
                    <a:pt x="0" y="0"/>
                  </a:moveTo>
                  <a:lnTo>
                    <a:pt x="1779498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0224769" y="8152285"/>
            <a:ext cx="3559175" cy="146685"/>
            <a:chOff x="10224769" y="8152285"/>
            <a:chExt cx="3559175" cy="146685"/>
          </a:xfrm>
        </p:grpSpPr>
        <p:sp>
          <p:nvSpPr>
            <p:cNvPr id="18" name="object 18"/>
            <p:cNvSpPr/>
            <p:nvPr/>
          </p:nvSpPr>
          <p:spPr>
            <a:xfrm>
              <a:off x="10228630" y="8156143"/>
              <a:ext cx="3551554" cy="139065"/>
            </a:xfrm>
            <a:custGeom>
              <a:avLst/>
              <a:gdLst/>
              <a:ahLst/>
              <a:cxnLst/>
              <a:rect l="l" t="t" r="r" b="b"/>
              <a:pathLst>
                <a:path w="3551555" h="139065">
                  <a:moveTo>
                    <a:pt x="3551275" y="0"/>
                  </a:moveTo>
                  <a:lnTo>
                    <a:pt x="1775637" y="0"/>
                  </a:lnTo>
                  <a:lnTo>
                    <a:pt x="0" y="0"/>
                  </a:lnTo>
                  <a:lnTo>
                    <a:pt x="0" y="138671"/>
                  </a:lnTo>
                  <a:lnTo>
                    <a:pt x="1775637" y="138671"/>
                  </a:lnTo>
                  <a:lnTo>
                    <a:pt x="3551275" y="138671"/>
                  </a:lnTo>
                  <a:lnTo>
                    <a:pt x="3551275" y="0"/>
                  </a:lnTo>
                  <a:close/>
                </a:path>
              </a:pathLst>
            </a:custGeom>
            <a:solidFill>
              <a:srgbClr val="1D3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24769" y="8156146"/>
              <a:ext cx="1779905" cy="0"/>
            </a:xfrm>
            <a:custGeom>
              <a:avLst/>
              <a:gdLst/>
              <a:ahLst/>
              <a:cxnLst/>
              <a:rect l="l" t="t" r="r" b="b"/>
              <a:pathLst>
                <a:path w="1779904">
                  <a:moveTo>
                    <a:pt x="0" y="0"/>
                  </a:moveTo>
                  <a:lnTo>
                    <a:pt x="1779498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004269" y="8156146"/>
              <a:ext cx="1779905" cy="0"/>
            </a:xfrm>
            <a:custGeom>
              <a:avLst/>
              <a:gdLst/>
              <a:ahLst/>
              <a:cxnLst/>
              <a:rect l="l" t="t" r="r" b="b"/>
              <a:pathLst>
                <a:path w="1779905">
                  <a:moveTo>
                    <a:pt x="0" y="0"/>
                  </a:moveTo>
                  <a:lnTo>
                    <a:pt x="1779498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24769" y="8294821"/>
              <a:ext cx="1779905" cy="0"/>
            </a:xfrm>
            <a:custGeom>
              <a:avLst/>
              <a:gdLst/>
              <a:ahLst/>
              <a:cxnLst/>
              <a:rect l="l" t="t" r="r" b="b"/>
              <a:pathLst>
                <a:path w="1779904">
                  <a:moveTo>
                    <a:pt x="0" y="0"/>
                  </a:moveTo>
                  <a:lnTo>
                    <a:pt x="1779498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004269" y="8294821"/>
              <a:ext cx="1779905" cy="0"/>
            </a:xfrm>
            <a:custGeom>
              <a:avLst/>
              <a:gdLst/>
              <a:ahLst/>
              <a:cxnLst/>
              <a:rect l="l" t="t" r="r" b="b"/>
              <a:pathLst>
                <a:path w="1779905">
                  <a:moveTo>
                    <a:pt x="0" y="0"/>
                  </a:moveTo>
                  <a:lnTo>
                    <a:pt x="1779498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0224681" y="8568819"/>
            <a:ext cx="3559175" cy="443721"/>
            <a:chOff x="10224769" y="8547930"/>
            <a:chExt cx="3559175" cy="342900"/>
          </a:xfrm>
        </p:grpSpPr>
        <p:sp>
          <p:nvSpPr>
            <p:cNvPr id="24" name="object 24"/>
            <p:cNvSpPr/>
            <p:nvPr/>
          </p:nvSpPr>
          <p:spPr>
            <a:xfrm>
              <a:off x="10228630" y="8551265"/>
              <a:ext cx="3551554" cy="335280"/>
            </a:xfrm>
            <a:custGeom>
              <a:avLst/>
              <a:gdLst/>
              <a:ahLst/>
              <a:cxnLst/>
              <a:rect l="l" t="t" r="r" b="b"/>
              <a:pathLst>
                <a:path w="3551555" h="335279">
                  <a:moveTo>
                    <a:pt x="3551275" y="520"/>
                  </a:moveTo>
                  <a:lnTo>
                    <a:pt x="1775637" y="520"/>
                  </a:lnTo>
                  <a:lnTo>
                    <a:pt x="1775637" y="0"/>
                  </a:lnTo>
                  <a:lnTo>
                    <a:pt x="0" y="0"/>
                  </a:lnTo>
                  <a:lnTo>
                    <a:pt x="0" y="196850"/>
                  </a:lnTo>
                  <a:lnTo>
                    <a:pt x="0" y="335280"/>
                  </a:lnTo>
                  <a:lnTo>
                    <a:pt x="3551275" y="335280"/>
                  </a:lnTo>
                  <a:lnTo>
                    <a:pt x="3551275" y="196850"/>
                  </a:lnTo>
                  <a:lnTo>
                    <a:pt x="1775637" y="196850"/>
                  </a:lnTo>
                  <a:lnTo>
                    <a:pt x="1775637" y="196481"/>
                  </a:lnTo>
                  <a:lnTo>
                    <a:pt x="3551275" y="196481"/>
                  </a:lnTo>
                  <a:lnTo>
                    <a:pt x="3551275" y="520"/>
                  </a:lnTo>
                  <a:close/>
                </a:path>
              </a:pathLst>
            </a:custGeom>
            <a:solidFill>
              <a:srgbClr val="1D3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24769" y="8551791"/>
              <a:ext cx="1779905" cy="0"/>
            </a:xfrm>
            <a:custGeom>
              <a:avLst/>
              <a:gdLst/>
              <a:ahLst/>
              <a:cxnLst/>
              <a:rect l="l" t="t" r="r" b="b"/>
              <a:pathLst>
                <a:path w="1779904">
                  <a:moveTo>
                    <a:pt x="0" y="0"/>
                  </a:moveTo>
                  <a:lnTo>
                    <a:pt x="1779498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004269" y="8551791"/>
              <a:ext cx="1779905" cy="0"/>
            </a:xfrm>
            <a:custGeom>
              <a:avLst/>
              <a:gdLst/>
              <a:ahLst/>
              <a:cxnLst/>
              <a:rect l="l" t="t" r="r" b="b"/>
              <a:pathLst>
                <a:path w="1779905">
                  <a:moveTo>
                    <a:pt x="0" y="0"/>
                  </a:moveTo>
                  <a:lnTo>
                    <a:pt x="1779498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28633" y="8747747"/>
              <a:ext cx="1776095" cy="0"/>
            </a:xfrm>
            <a:custGeom>
              <a:avLst/>
              <a:gdLst/>
              <a:ahLst/>
              <a:cxnLst/>
              <a:rect l="l" t="t" r="r" b="b"/>
              <a:pathLst>
                <a:path w="1776095">
                  <a:moveTo>
                    <a:pt x="0" y="0"/>
                  </a:moveTo>
                  <a:lnTo>
                    <a:pt x="1775637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004269" y="8747747"/>
              <a:ext cx="1776095" cy="0"/>
            </a:xfrm>
            <a:custGeom>
              <a:avLst/>
              <a:gdLst/>
              <a:ahLst/>
              <a:cxnLst/>
              <a:rect l="l" t="t" r="r" b="b"/>
              <a:pathLst>
                <a:path w="1776094">
                  <a:moveTo>
                    <a:pt x="0" y="0"/>
                  </a:moveTo>
                  <a:lnTo>
                    <a:pt x="1775637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28633" y="8886422"/>
              <a:ext cx="1776095" cy="0"/>
            </a:xfrm>
            <a:custGeom>
              <a:avLst/>
              <a:gdLst/>
              <a:ahLst/>
              <a:cxnLst/>
              <a:rect l="l" t="t" r="r" b="b"/>
              <a:pathLst>
                <a:path w="1776095">
                  <a:moveTo>
                    <a:pt x="0" y="0"/>
                  </a:moveTo>
                  <a:lnTo>
                    <a:pt x="1775637" y="0"/>
                  </a:lnTo>
                </a:path>
              </a:pathLst>
            </a:custGeom>
            <a:ln w="7721">
              <a:solidFill>
                <a:srgbClr val="1D3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004269" y="8886422"/>
              <a:ext cx="1776095" cy="0"/>
            </a:xfrm>
            <a:custGeom>
              <a:avLst/>
              <a:gdLst/>
              <a:ahLst/>
              <a:cxnLst/>
              <a:rect l="l" t="t" r="r" b="b"/>
              <a:pathLst>
                <a:path w="1776094">
                  <a:moveTo>
                    <a:pt x="0" y="0"/>
                  </a:moveTo>
                  <a:lnTo>
                    <a:pt x="1775637" y="0"/>
                  </a:lnTo>
                </a:path>
              </a:pathLst>
            </a:custGeom>
            <a:ln w="7721">
              <a:solidFill>
                <a:srgbClr val="1D3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0232495" y="6471789"/>
            <a:ext cx="3543935" cy="8255"/>
            <a:chOff x="10232495" y="6471789"/>
            <a:chExt cx="3543935" cy="8255"/>
          </a:xfrm>
        </p:grpSpPr>
        <p:sp>
          <p:nvSpPr>
            <p:cNvPr id="32" name="object 32"/>
            <p:cNvSpPr/>
            <p:nvPr/>
          </p:nvSpPr>
          <p:spPr>
            <a:xfrm>
              <a:off x="10232495" y="6475650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008133" y="6475650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0232495" y="6600275"/>
            <a:ext cx="3543935" cy="8255"/>
            <a:chOff x="10232495" y="6600275"/>
            <a:chExt cx="3543935" cy="8255"/>
          </a:xfrm>
        </p:grpSpPr>
        <p:sp>
          <p:nvSpPr>
            <p:cNvPr id="35" name="object 35"/>
            <p:cNvSpPr/>
            <p:nvPr/>
          </p:nvSpPr>
          <p:spPr>
            <a:xfrm>
              <a:off x="10232495" y="6604136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008133" y="6604136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0232495" y="6728759"/>
            <a:ext cx="3543935" cy="8255"/>
            <a:chOff x="10232495" y="6728759"/>
            <a:chExt cx="3543935" cy="8255"/>
          </a:xfrm>
        </p:grpSpPr>
        <p:sp>
          <p:nvSpPr>
            <p:cNvPr id="38" name="object 38"/>
            <p:cNvSpPr/>
            <p:nvPr/>
          </p:nvSpPr>
          <p:spPr>
            <a:xfrm>
              <a:off x="10232495" y="6732620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008133" y="6732620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0232495" y="6857245"/>
            <a:ext cx="3543935" cy="8255"/>
            <a:chOff x="10232495" y="6857245"/>
            <a:chExt cx="3543935" cy="8255"/>
          </a:xfrm>
        </p:grpSpPr>
        <p:sp>
          <p:nvSpPr>
            <p:cNvPr id="41" name="object 41"/>
            <p:cNvSpPr/>
            <p:nvPr/>
          </p:nvSpPr>
          <p:spPr>
            <a:xfrm>
              <a:off x="10232495" y="6861105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008133" y="6861105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0232495" y="6985729"/>
            <a:ext cx="3543935" cy="8255"/>
            <a:chOff x="10232495" y="6985729"/>
            <a:chExt cx="3543935" cy="8255"/>
          </a:xfrm>
        </p:grpSpPr>
        <p:sp>
          <p:nvSpPr>
            <p:cNvPr id="44" name="object 44"/>
            <p:cNvSpPr/>
            <p:nvPr/>
          </p:nvSpPr>
          <p:spPr>
            <a:xfrm>
              <a:off x="10232495" y="6989590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008133" y="6989590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0232495" y="7114215"/>
            <a:ext cx="3543935" cy="8255"/>
            <a:chOff x="10232495" y="7114215"/>
            <a:chExt cx="3543935" cy="8255"/>
          </a:xfrm>
        </p:grpSpPr>
        <p:sp>
          <p:nvSpPr>
            <p:cNvPr id="47" name="object 47"/>
            <p:cNvSpPr/>
            <p:nvPr/>
          </p:nvSpPr>
          <p:spPr>
            <a:xfrm>
              <a:off x="10232495" y="7118076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008133" y="7118076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0232495" y="7242699"/>
            <a:ext cx="3543935" cy="8255"/>
            <a:chOff x="10232495" y="7242699"/>
            <a:chExt cx="3543935" cy="8255"/>
          </a:xfrm>
        </p:grpSpPr>
        <p:sp>
          <p:nvSpPr>
            <p:cNvPr id="50" name="object 50"/>
            <p:cNvSpPr/>
            <p:nvPr/>
          </p:nvSpPr>
          <p:spPr>
            <a:xfrm>
              <a:off x="10232495" y="7246560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008133" y="7246560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0232495" y="7371185"/>
            <a:ext cx="3543935" cy="8255"/>
            <a:chOff x="10232495" y="7371185"/>
            <a:chExt cx="3543935" cy="8255"/>
          </a:xfrm>
        </p:grpSpPr>
        <p:sp>
          <p:nvSpPr>
            <p:cNvPr id="53" name="object 53"/>
            <p:cNvSpPr/>
            <p:nvPr/>
          </p:nvSpPr>
          <p:spPr>
            <a:xfrm>
              <a:off x="10232495" y="7375046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008133" y="7375046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0232495" y="7628155"/>
            <a:ext cx="3543935" cy="8255"/>
            <a:chOff x="10232495" y="7628155"/>
            <a:chExt cx="3543935" cy="8255"/>
          </a:xfrm>
        </p:grpSpPr>
        <p:sp>
          <p:nvSpPr>
            <p:cNvPr id="56" name="object 56"/>
            <p:cNvSpPr/>
            <p:nvPr/>
          </p:nvSpPr>
          <p:spPr>
            <a:xfrm>
              <a:off x="10232495" y="7632016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008133" y="7632016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0232495" y="8023800"/>
            <a:ext cx="3543935" cy="8255"/>
            <a:chOff x="10232495" y="8023800"/>
            <a:chExt cx="3543935" cy="8255"/>
          </a:xfrm>
        </p:grpSpPr>
        <p:sp>
          <p:nvSpPr>
            <p:cNvPr id="59" name="object 59"/>
            <p:cNvSpPr/>
            <p:nvPr/>
          </p:nvSpPr>
          <p:spPr>
            <a:xfrm>
              <a:off x="10232495" y="8027661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008133" y="8027661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10232495" y="8419445"/>
            <a:ext cx="3543935" cy="8255"/>
            <a:chOff x="10232495" y="8419445"/>
            <a:chExt cx="3543935" cy="8255"/>
          </a:xfrm>
        </p:grpSpPr>
        <p:sp>
          <p:nvSpPr>
            <p:cNvPr id="62" name="object 62"/>
            <p:cNvSpPr/>
            <p:nvPr/>
          </p:nvSpPr>
          <p:spPr>
            <a:xfrm>
              <a:off x="10232495" y="8423305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008133" y="8423305"/>
              <a:ext cx="1768475" cy="0"/>
            </a:xfrm>
            <a:custGeom>
              <a:avLst/>
              <a:gdLst/>
              <a:ahLst/>
              <a:cxnLst/>
              <a:rect l="l" t="t" r="r" b="b"/>
              <a:pathLst>
                <a:path w="1768475">
                  <a:moveTo>
                    <a:pt x="0" y="0"/>
                  </a:moveTo>
                  <a:lnTo>
                    <a:pt x="17679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228633" y="6203324"/>
            <a:ext cx="1776095" cy="139065"/>
          </a:xfrm>
          <a:prstGeom prst="rect">
            <a:avLst/>
          </a:prstGeom>
          <a:solidFill>
            <a:srgbClr val="1D3F77"/>
          </a:solidFill>
          <a:ln w="7721">
            <a:solidFill>
              <a:srgbClr val="FFFFFF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700" b="1" spc="-15" dirty="0">
                <a:solidFill>
                  <a:srgbClr val="FFFFFF"/>
                </a:solidFill>
                <a:latin typeface="Tahoma"/>
                <a:cs typeface="Tahoma"/>
              </a:rPr>
              <a:t>PHÂ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7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4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700" b="1" spc="-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ẠI</a:t>
            </a:r>
            <a:endParaRPr sz="7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004269" y="6203324"/>
            <a:ext cx="1776095" cy="121187"/>
          </a:xfrm>
          <a:prstGeom prst="rect">
            <a:avLst/>
          </a:prstGeom>
          <a:solidFill>
            <a:srgbClr val="1D3F77"/>
          </a:solidFill>
          <a:ln w="7721">
            <a:solidFill>
              <a:srgbClr val="FFFFFF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105"/>
              </a:spcBef>
            </a:pPr>
            <a:r>
              <a:rPr sz="700" b="1" spc="-45" dirty="0">
                <a:solidFill>
                  <a:srgbClr val="FFFFFF"/>
                </a:solidFill>
                <a:latin typeface="Tahoma"/>
                <a:cs typeface="Tahoma"/>
              </a:rPr>
              <a:t>4m</a:t>
            </a:r>
            <a:r>
              <a:rPr sz="700" b="1" spc="-7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7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700" b="1" spc="-15" dirty="0" smtClean="0">
                <a:solidFill>
                  <a:srgbClr val="FFFFFF"/>
                </a:solidFill>
                <a:latin typeface="Tahoma"/>
                <a:cs typeface="Tahoma"/>
              </a:rPr>
              <a:t>AGLUCOPA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246805" y="6340593"/>
            <a:ext cx="7258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solidFill>
                  <a:srgbClr val="4D4D4F"/>
                </a:solidFill>
                <a:latin typeface="Tahoma"/>
                <a:cs typeface="Tahoma"/>
              </a:rPr>
              <a:t>Cấ</a:t>
            </a:r>
            <a:r>
              <a:rPr sz="700" spc="-20" dirty="0">
                <a:solidFill>
                  <a:srgbClr val="4D4D4F"/>
                </a:solidFill>
                <a:latin typeface="Tahoma"/>
                <a:cs typeface="Tahoma"/>
              </a:rPr>
              <a:t>u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5" dirty="0">
                <a:solidFill>
                  <a:srgbClr val="4D4D4F"/>
                </a:solidFill>
                <a:latin typeface="Tahoma"/>
                <a:cs typeface="Tahoma"/>
              </a:rPr>
              <a:t>tạ</a:t>
            </a:r>
            <a:r>
              <a:rPr sz="700" spc="-15" dirty="0">
                <a:solidFill>
                  <a:srgbClr val="4D4D4F"/>
                </a:solidFill>
                <a:latin typeface="Tahoma"/>
                <a:cs typeface="Tahoma"/>
              </a:rPr>
              <a:t>o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-10" dirty="0">
                <a:solidFill>
                  <a:srgbClr val="4D4D4F"/>
                </a:solidFill>
                <a:latin typeface="Tahoma"/>
                <a:cs typeface="Tahoma"/>
              </a:rPr>
              <a:t>sả</a:t>
            </a:r>
            <a:r>
              <a:rPr sz="700" spc="-25" dirty="0">
                <a:solidFill>
                  <a:srgbClr val="4D4D4F"/>
                </a:solidFill>
                <a:latin typeface="Tahoma"/>
                <a:cs typeface="Tahoma"/>
              </a:rPr>
              <a:t>n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5" dirty="0">
                <a:solidFill>
                  <a:srgbClr val="4D4D4F"/>
                </a:solidFill>
                <a:latin typeface="Tahoma"/>
                <a:cs typeface="Tahoma"/>
              </a:rPr>
              <a:t>phẩm</a:t>
            </a:r>
            <a:endParaRPr sz="7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623369" y="6340593"/>
            <a:ext cx="53975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(</a:t>
            </a:r>
            <a:r>
              <a:rPr sz="700" spc="-40" dirty="0" smtClean="0">
                <a:solidFill>
                  <a:srgbClr val="4D4D4F"/>
                </a:solidFill>
                <a:latin typeface="Tahoma"/>
                <a:cs typeface="Tahoma"/>
              </a:rPr>
              <a:t>0,</a:t>
            </a:r>
            <a:r>
              <a:rPr lang="en-US" sz="700" spc="-40" dirty="0" smtClean="0">
                <a:solidFill>
                  <a:srgbClr val="4D4D4F"/>
                </a:solidFill>
                <a:latin typeface="Tahoma"/>
                <a:cs typeface="Tahoma"/>
              </a:rPr>
              <a:t>5</a:t>
            </a:r>
            <a:r>
              <a:rPr sz="700" spc="-40" dirty="0" smtClean="0">
                <a:solidFill>
                  <a:srgbClr val="4D4D4F"/>
                </a:solidFill>
                <a:latin typeface="Tahoma"/>
                <a:cs typeface="Tahoma"/>
              </a:rPr>
              <a:t>+</a:t>
            </a:r>
            <a:r>
              <a:rPr lang="en-US" sz="700" spc="-40" dirty="0" smtClean="0">
                <a:solidFill>
                  <a:srgbClr val="4D4D4F"/>
                </a:solidFill>
                <a:latin typeface="Tahoma"/>
                <a:cs typeface="Tahoma"/>
              </a:rPr>
              <a:t>3.1</a:t>
            </a:r>
            <a:r>
              <a:rPr sz="700" spc="-40" dirty="0" smtClean="0">
                <a:solidFill>
                  <a:srgbClr val="4D4D4F"/>
                </a:solidFill>
                <a:latin typeface="Tahoma"/>
                <a:cs typeface="Tahoma"/>
              </a:rPr>
              <a:t>+0,</a:t>
            </a:r>
            <a:r>
              <a:rPr lang="en-US" sz="700" spc="-40" dirty="0" smtClean="0">
                <a:solidFill>
                  <a:srgbClr val="4D4D4F"/>
                </a:solidFill>
                <a:latin typeface="Tahoma"/>
                <a:cs typeface="Tahoma"/>
              </a:rPr>
              <a:t>4</a:t>
            </a:r>
            <a:r>
              <a:rPr sz="700" spc="-40" dirty="0" smtClean="0">
                <a:solidFill>
                  <a:srgbClr val="4D4D4F"/>
                </a:solidFill>
                <a:latin typeface="Tahoma"/>
                <a:cs typeface="Tahoma"/>
              </a:rPr>
              <a:t>)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246805" y="6471632"/>
            <a:ext cx="93154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D4D4F"/>
                </a:solidFill>
                <a:latin typeface="Tahoma"/>
                <a:cs typeface="Tahoma"/>
              </a:rPr>
              <a:t>Độ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4D4D4F"/>
                </a:solidFill>
                <a:latin typeface="Tahoma"/>
                <a:cs typeface="Tahoma"/>
              </a:rPr>
              <a:t>d</a:t>
            </a:r>
            <a:r>
              <a:rPr sz="700" spc="-5" dirty="0">
                <a:solidFill>
                  <a:srgbClr val="4D4D4F"/>
                </a:solidFill>
                <a:latin typeface="Tahoma"/>
                <a:cs typeface="Tahoma"/>
              </a:rPr>
              <a:t>à</a:t>
            </a:r>
            <a:r>
              <a:rPr sz="700" spc="-20" dirty="0">
                <a:solidFill>
                  <a:srgbClr val="4D4D4F"/>
                </a:solidFill>
                <a:latin typeface="Tahoma"/>
                <a:cs typeface="Tahoma"/>
              </a:rPr>
              <a:t>y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-10" dirty="0">
                <a:solidFill>
                  <a:srgbClr val="4D4D4F"/>
                </a:solidFill>
                <a:latin typeface="Tahoma"/>
                <a:cs typeface="Tahoma"/>
              </a:rPr>
              <a:t>sả</a:t>
            </a:r>
            <a:r>
              <a:rPr sz="700" spc="-25" dirty="0">
                <a:solidFill>
                  <a:srgbClr val="4D4D4F"/>
                </a:solidFill>
                <a:latin typeface="Tahoma"/>
                <a:cs typeface="Tahoma"/>
              </a:rPr>
              <a:t>n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5" dirty="0">
                <a:solidFill>
                  <a:srgbClr val="4D4D4F"/>
                </a:solidFill>
                <a:latin typeface="Tahoma"/>
                <a:cs typeface="Tahoma"/>
              </a:rPr>
              <a:t>phẩ</a:t>
            </a:r>
            <a:r>
              <a:rPr sz="700" spc="-10" dirty="0">
                <a:solidFill>
                  <a:srgbClr val="4D4D4F"/>
                </a:solidFill>
                <a:latin typeface="Tahoma"/>
                <a:cs typeface="Tahoma"/>
              </a:rPr>
              <a:t>m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-25" dirty="0">
                <a:solidFill>
                  <a:srgbClr val="4D4D4F"/>
                </a:solidFill>
                <a:latin typeface="Tahoma"/>
                <a:cs typeface="Tahoma"/>
              </a:rPr>
              <a:t>(mm)</a:t>
            </a:r>
            <a:endParaRPr sz="7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2736627" y="6471632"/>
            <a:ext cx="3136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4D4D4F"/>
                </a:solidFill>
                <a:latin typeface="Tahoma"/>
                <a:cs typeface="Tahoma"/>
              </a:rPr>
              <a:t>4,0±0,1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221405" y="6600092"/>
            <a:ext cx="8610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80" dirty="0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700" spc="-15" dirty="0">
                <a:solidFill>
                  <a:srgbClr val="4D4D4F"/>
                </a:solidFill>
                <a:latin typeface="Tahoma"/>
                <a:cs typeface="Tahoma"/>
              </a:rPr>
              <a:t>r</a:t>
            </a:r>
            <a:r>
              <a:rPr sz="700" spc="15" dirty="0">
                <a:solidFill>
                  <a:srgbClr val="4D4D4F"/>
                </a:solidFill>
                <a:latin typeface="Tahoma"/>
                <a:cs typeface="Tahoma"/>
              </a:rPr>
              <a:t>ọn</a:t>
            </a:r>
            <a:r>
              <a:rPr sz="700" dirty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5" dirty="0">
                <a:solidFill>
                  <a:srgbClr val="4D4D4F"/>
                </a:solidFill>
                <a:latin typeface="Tahoma"/>
                <a:cs typeface="Tahoma"/>
              </a:rPr>
              <a:t>lượn</a:t>
            </a:r>
            <a:r>
              <a:rPr sz="700" spc="-10" dirty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-10" dirty="0">
                <a:solidFill>
                  <a:srgbClr val="4D4D4F"/>
                </a:solidFill>
                <a:latin typeface="Tahoma"/>
                <a:cs typeface="Tahoma"/>
              </a:rPr>
              <a:t>(kg/m</a:t>
            </a:r>
            <a:r>
              <a:rPr sz="600" baseline="34722" dirty="0">
                <a:solidFill>
                  <a:srgbClr val="4D4D4F"/>
                </a:solidFill>
                <a:latin typeface="Tahoma"/>
                <a:cs typeface="Tahoma"/>
              </a:rPr>
              <a:t>2</a:t>
            </a:r>
            <a:r>
              <a:rPr sz="700" spc="-70" dirty="0">
                <a:solidFill>
                  <a:srgbClr val="4D4D4F"/>
                </a:solidFill>
                <a:latin typeface="Tahoma"/>
                <a:cs typeface="Tahoma"/>
              </a:rPr>
              <a:t>)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736617" y="6600114"/>
            <a:ext cx="3136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4D4D4F"/>
                </a:solidFill>
                <a:latin typeface="Tahoma"/>
                <a:cs typeface="Tahoma"/>
              </a:rPr>
              <a:t>3,5±0,2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221395" y="6728575"/>
            <a:ext cx="11474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D4D4F"/>
                </a:solidFill>
                <a:latin typeface="Tahoma"/>
                <a:cs typeface="Tahoma"/>
              </a:rPr>
              <a:t>Độ</a:t>
            </a:r>
            <a:r>
              <a:rPr sz="7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5" dirty="0">
                <a:solidFill>
                  <a:srgbClr val="4D4D4F"/>
                </a:solidFill>
                <a:latin typeface="Tahoma"/>
                <a:cs typeface="Tahoma"/>
              </a:rPr>
              <a:t>bền</a:t>
            </a:r>
            <a:r>
              <a:rPr sz="7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-5" dirty="0">
                <a:solidFill>
                  <a:srgbClr val="4D4D4F"/>
                </a:solidFill>
                <a:latin typeface="Tahoma"/>
                <a:cs typeface="Tahoma"/>
              </a:rPr>
              <a:t>kéo</a:t>
            </a:r>
            <a:r>
              <a:rPr sz="7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5" dirty="0">
                <a:solidFill>
                  <a:srgbClr val="4D4D4F"/>
                </a:solidFill>
                <a:latin typeface="Tahoma"/>
                <a:cs typeface="Tahoma"/>
              </a:rPr>
              <a:t>phẳng</a:t>
            </a:r>
            <a:r>
              <a:rPr sz="7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-15" dirty="0">
                <a:solidFill>
                  <a:srgbClr val="4D4D4F"/>
                </a:solidFill>
                <a:latin typeface="Tahoma"/>
                <a:cs typeface="Tahoma"/>
              </a:rPr>
              <a:t>(kg/cm</a:t>
            </a:r>
            <a:r>
              <a:rPr sz="600" spc="-22" baseline="34722" dirty="0">
                <a:solidFill>
                  <a:srgbClr val="4D4D4F"/>
                </a:solidFill>
                <a:latin typeface="Tahoma"/>
                <a:cs typeface="Tahoma"/>
              </a:rPr>
              <a:t>2</a:t>
            </a:r>
            <a:r>
              <a:rPr sz="700" spc="-15" dirty="0">
                <a:solidFill>
                  <a:srgbClr val="4D4D4F"/>
                </a:solidFill>
                <a:latin typeface="Tahoma"/>
                <a:cs typeface="Tahoma"/>
              </a:rPr>
              <a:t>)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2741945" y="6728600"/>
            <a:ext cx="3028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700" spc="-5" dirty="0">
                <a:solidFill>
                  <a:srgbClr val="4D4D4F"/>
                </a:solidFill>
                <a:latin typeface="Tahoma"/>
                <a:cs typeface="Tahoma"/>
              </a:rPr>
              <a:t>r</a:t>
            </a:r>
            <a:r>
              <a:rPr sz="700" spc="5" dirty="0">
                <a:solidFill>
                  <a:srgbClr val="4D4D4F"/>
                </a:solidFill>
                <a:latin typeface="Tahoma"/>
                <a:cs typeface="Tahoma"/>
              </a:rPr>
              <a:t>ê</a:t>
            </a:r>
            <a:r>
              <a:rPr sz="700" spc="-15" dirty="0">
                <a:solidFill>
                  <a:srgbClr val="4D4D4F"/>
                </a:solidFill>
                <a:latin typeface="Tahoma"/>
                <a:cs typeface="Tahoma"/>
              </a:rPr>
              <a:t>n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-10" dirty="0">
                <a:solidFill>
                  <a:srgbClr val="4D4D4F"/>
                </a:solidFill>
                <a:latin typeface="Tahoma"/>
                <a:cs typeface="Tahoma"/>
              </a:rPr>
              <a:t>20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246789" y="6857060"/>
            <a:ext cx="5937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D4D4F"/>
                </a:solidFill>
                <a:latin typeface="Tahoma"/>
                <a:cs typeface="Tahoma"/>
              </a:rPr>
              <a:t>W</a:t>
            </a:r>
            <a:r>
              <a:rPr sz="700" spc="-10" dirty="0">
                <a:solidFill>
                  <a:srgbClr val="4D4D4F"/>
                </a:solidFill>
                <a:latin typeface="Tahoma"/>
                <a:cs typeface="Tahoma"/>
              </a:rPr>
              <a:t>e</a:t>
            </a:r>
            <a:r>
              <a:rPr sz="700" spc="-15" dirty="0">
                <a:solidFill>
                  <a:srgbClr val="4D4D4F"/>
                </a:solidFill>
                <a:latin typeface="Tahoma"/>
                <a:cs typeface="Tahoma"/>
              </a:rPr>
              <a:t>a</a:t>
            </a:r>
            <a:r>
              <a:rPr sz="700" dirty="0">
                <a:solidFill>
                  <a:srgbClr val="4D4D4F"/>
                </a:solidFill>
                <a:latin typeface="Tahoma"/>
                <a:cs typeface="Tahoma"/>
              </a:rPr>
              <a:t>ther</a:t>
            </a:r>
            <a:r>
              <a:rPr sz="700" spc="10" dirty="0">
                <a:solidFill>
                  <a:srgbClr val="4D4D4F"/>
                </a:solidFill>
                <a:latin typeface="Tahoma"/>
                <a:cs typeface="Tahoma"/>
              </a:rPr>
              <a:t>abili</a:t>
            </a:r>
            <a:r>
              <a:rPr sz="700" spc="15" dirty="0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700" spc="-20" dirty="0">
                <a:solidFill>
                  <a:srgbClr val="4D4D4F"/>
                </a:solidFill>
                <a:latin typeface="Tahoma"/>
                <a:cs typeface="Tahoma"/>
              </a:rPr>
              <a:t>y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2705585" y="6857060"/>
            <a:ext cx="3752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700" spc="-5" dirty="0">
                <a:solidFill>
                  <a:srgbClr val="4D4D4F"/>
                </a:solidFill>
                <a:latin typeface="Tahoma"/>
                <a:cs typeface="Tahoma"/>
              </a:rPr>
              <a:t>r</a:t>
            </a:r>
            <a:r>
              <a:rPr sz="700" spc="5" dirty="0">
                <a:solidFill>
                  <a:srgbClr val="4D4D4F"/>
                </a:solidFill>
                <a:latin typeface="Tahoma"/>
                <a:cs typeface="Tahoma"/>
              </a:rPr>
              <a:t>ê</a:t>
            </a:r>
            <a:r>
              <a:rPr sz="700" spc="-15" dirty="0">
                <a:solidFill>
                  <a:srgbClr val="4D4D4F"/>
                </a:solidFill>
                <a:latin typeface="Tahoma"/>
                <a:cs typeface="Tahoma"/>
              </a:rPr>
              <a:t>n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-45" dirty="0">
                <a:solidFill>
                  <a:srgbClr val="4D4D4F"/>
                </a:solidFill>
                <a:latin typeface="Tahoma"/>
                <a:cs typeface="Tahoma"/>
              </a:rPr>
              <a:t>80%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246789" y="6985520"/>
            <a:ext cx="11042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D4D4F"/>
                </a:solidFill>
                <a:latin typeface="Tahoma"/>
                <a:cs typeface="Tahoma"/>
              </a:rPr>
              <a:t>Độ</a:t>
            </a:r>
            <a:r>
              <a:rPr sz="7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5" dirty="0">
                <a:solidFill>
                  <a:srgbClr val="4D4D4F"/>
                </a:solidFill>
                <a:latin typeface="Tahoma"/>
                <a:cs typeface="Tahoma"/>
              </a:rPr>
              <a:t>bền</a:t>
            </a:r>
            <a:r>
              <a:rPr sz="7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4D4D4F"/>
                </a:solidFill>
                <a:latin typeface="Tahoma"/>
                <a:cs typeface="Tahoma"/>
              </a:rPr>
              <a:t>tách</a:t>
            </a:r>
            <a:r>
              <a:rPr sz="7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10" dirty="0">
                <a:solidFill>
                  <a:srgbClr val="4D4D4F"/>
                </a:solidFill>
                <a:latin typeface="Tahoma"/>
                <a:cs typeface="Tahoma"/>
              </a:rPr>
              <a:t>lớp</a:t>
            </a:r>
            <a:r>
              <a:rPr sz="700" spc="-4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-15" dirty="0">
                <a:solidFill>
                  <a:srgbClr val="4D4D4F"/>
                </a:solidFill>
                <a:latin typeface="Tahoma"/>
                <a:cs typeface="Tahoma"/>
              </a:rPr>
              <a:t>(kg/25mm)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856537" y="6985520"/>
            <a:ext cx="711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4D4D4F"/>
                </a:solidFill>
                <a:latin typeface="Tahoma"/>
                <a:cs typeface="Tahoma"/>
              </a:rPr>
              <a:t>5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221389" y="7113981"/>
            <a:ext cx="7353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4D4D4F"/>
                </a:solidFill>
                <a:latin typeface="Tahoma"/>
                <a:cs typeface="Tahoma"/>
              </a:rPr>
              <a:t>Sứ</a:t>
            </a:r>
            <a:r>
              <a:rPr sz="700" spc="-30" dirty="0">
                <a:solidFill>
                  <a:srgbClr val="4D4D4F"/>
                </a:solidFill>
                <a:latin typeface="Tahoma"/>
                <a:cs typeface="Tahoma"/>
              </a:rPr>
              <a:t>c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5" dirty="0">
                <a:solidFill>
                  <a:srgbClr val="4D4D4F"/>
                </a:solidFill>
                <a:latin typeface="Tahoma"/>
                <a:cs typeface="Tahoma"/>
              </a:rPr>
              <a:t>né</a:t>
            </a:r>
            <a:r>
              <a:rPr sz="700" spc="-10" dirty="0">
                <a:solidFill>
                  <a:srgbClr val="4D4D4F"/>
                </a:solidFill>
                <a:latin typeface="Tahoma"/>
                <a:cs typeface="Tahoma"/>
              </a:rPr>
              <a:t>n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-10" dirty="0">
                <a:solidFill>
                  <a:srgbClr val="4D4D4F"/>
                </a:solidFill>
                <a:latin typeface="Tahoma"/>
                <a:cs typeface="Tahoma"/>
              </a:rPr>
              <a:t>(kg/cm</a:t>
            </a:r>
            <a:r>
              <a:rPr sz="600" baseline="34722" dirty="0">
                <a:solidFill>
                  <a:srgbClr val="4D4D4F"/>
                </a:solidFill>
                <a:latin typeface="Tahoma"/>
                <a:cs typeface="Tahoma"/>
              </a:rPr>
              <a:t>2</a:t>
            </a:r>
            <a:r>
              <a:rPr sz="700" spc="-70" dirty="0">
                <a:solidFill>
                  <a:srgbClr val="4D4D4F"/>
                </a:solidFill>
                <a:latin typeface="Tahoma"/>
                <a:cs typeface="Tahoma"/>
              </a:rPr>
              <a:t>)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2832632" y="7114055"/>
            <a:ext cx="1212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D4D4F"/>
                </a:solidFill>
                <a:latin typeface="Tahoma"/>
                <a:cs typeface="Tahoma"/>
              </a:rPr>
              <a:t>30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246797" y="7242516"/>
            <a:ext cx="8578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4D4D4F"/>
                </a:solidFill>
                <a:latin typeface="Tahoma"/>
                <a:cs typeface="Tahoma"/>
              </a:rPr>
              <a:t>Uốn</a:t>
            </a:r>
            <a:r>
              <a:rPr sz="700" spc="-5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5" dirty="0">
                <a:solidFill>
                  <a:srgbClr val="4D4D4F"/>
                </a:solidFill>
                <a:latin typeface="Tahoma"/>
                <a:cs typeface="Tahoma"/>
              </a:rPr>
              <a:t>cong</a:t>
            </a:r>
            <a:r>
              <a:rPr sz="700" spc="-5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-15" dirty="0">
                <a:solidFill>
                  <a:srgbClr val="4D4D4F"/>
                </a:solidFill>
                <a:latin typeface="Tahoma"/>
                <a:cs typeface="Tahoma"/>
              </a:rPr>
              <a:t>(kg/50mm)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2800272" y="7242516"/>
            <a:ext cx="1860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4D4D4F"/>
                </a:solidFill>
                <a:latin typeface="Tahoma"/>
                <a:cs typeface="Tahoma"/>
              </a:rPr>
              <a:t>L:25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221397" y="7435250"/>
            <a:ext cx="13500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D4D4F"/>
                </a:solidFill>
                <a:latin typeface="Tahoma"/>
                <a:cs typeface="Tahoma"/>
              </a:rPr>
              <a:t>Độ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5" dirty="0">
                <a:solidFill>
                  <a:srgbClr val="4D4D4F"/>
                </a:solidFill>
                <a:latin typeface="Tahoma"/>
                <a:cs typeface="Tahoma"/>
              </a:rPr>
              <a:t>dẫ</a:t>
            </a:r>
            <a:r>
              <a:rPr sz="700" spc="-10" dirty="0">
                <a:solidFill>
                  <a:srgbClr val="4D4D4F"/>
                </a:solidFill>
                <a:latin typeface="Tahoma"/>
                <a:cs typeface="Tahoma"/>
              </a:rPr>
              <a:t>n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10" dirty="0">
                <a:solidFill>
                  <a:srgbClr val="4D4D4F"/>
                </a:solidFill>
                <a:latin typeface="Tahoma"/>
                <a:cs typeface="Tahoma"/>
              </a:rPr>
              <a:t>nhiệ</a:t>
            </a:r>
            <a:r>
              <a:rPr sz="700" spc="-5" dirty="0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-5" dirty="0">
                <a:solidFill>
                  <a:srgbClr val="4D4D4F"/>
                </a:solidFill>
                <a:latin typeface="Tahoma"/>
                <a:cs typeface="Tahoma"/>
              </a:rPr>
              <a:t>(kcal/m</a:t>
            </a:r>
            <a:r>
              <a:rPr sz="700" spc="-25" dirty="0">
                <a:solidFill>
                  <a:srgbClr val="4D4D4F"/>
                </a:solidFill>
                <a:latin typeface="Tahoma"/>
                <a:cs typeface="Tahoma"/>
              </a:rPr>
              <a:t>d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600" baseline="34722" dirty="0">
                <a:solidFill>
                  <a:srgbClr val="4D4D4F"/>
                </a:solidFill>
                <a:latin typeface="Tahoma"/>
                <a:cs typeface="Tahoma"/>
              </a:rPr>
              <a:t>0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C</a:t>
            </a:r>
            <a:r>
              <a:rPr sz="700" spc="-30" dirty="0">
                <a:solidFill>
                  <a:srgbClr val="4D4D4F"/>
                </a:solidFill>
                <a:latin typeface="Tahoma"/>
                <a:cs typeface="Tahoma"/>
              </a:rPr>
              <a:t>,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-10" dirty="0">
                <a:solidFill>
                  <a:srgbClr val="4D4D4F"/>
                </a:solidFill>
                <a:latin typeface="Tahoma"/>
                <a:cs typeface="Tahoma"/>
              </a:rPr>
              <a:t>200</a:t>
            </a:r>
            <a:r>
              <a:rPr sz="600" baseline="34722" dirty="0">
                <a:solidFill>
                  <a:srgbClr val="4D4D4F"/>
                </a:solidFill>
                <a:latin typeface="Tahoma"/>
                <a:cs typeface="Tahoma"/>
              </a:rPr>
              <a:t>0</a:t>
            </a:r>
            <a:r>
              <a:rPr sz="700" spc="-20" dirty="0">
                <a:solidFill>
                  <a:srgbClr val="4D4D4F"/>
                </a:solidFill>
                <a:latin typeface="Tahoma"/>
                <a:cs typeface="Tahoma"/>
              </a:rPr>
              <a:t>C)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1995432" y="7349213"/>
            <a:ext cx="1793875" cy="2825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  <a:tabLst>
                <a:tab pos="788670" algn="l"/>
                <a:tab pos="1767839" algn="l"/>
              </a:tabLst>
            </a:pPr>
            <a:r>
              <a:rPr sz="700" u="sng" spc="-7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	</a:t>
            </a:r>
            <a:r>
              <a:rPr sz="700" u="sng" spc="-4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W:50	</a:t>
            </a:r>
            <a:endParaRPr sz="70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  <a:spcBef>
                <a:spcPts val="170"/>
              </a:spcBef>
            </a:pPr>
            <a:r>
              <a:rPr sz="700" spc="-20" dirty="0">
                <a:solidFill>
                  <a:srgbClr val="4D4D4F"/>
                </a:solidFill>
                <a:latin typeface="Tahoma"/>
                <a:cs typeface="Tahoma"/>
              </a:rPr>
              <a:t>0,33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246843" y="7627915"/>
            <a:ext cx="4298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4D4D4F"/>
                </a:solidFill>
                <a:latin typeface="Tahoma"/>
                <a:cs typeface="Tahoma"/>
              </a:rPr>
              <a:t>Độ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5" dirty="0">
                <a:solidFill>
                  <a:srgbClr val="4D4D4F"/>
                </a:solidFill>
                <a:latin typeface="Tahoma"/>
                <a:cs typeface="Tahoma"/>
              </a:rPr>
              <a:t>b</a:t>
            </a:r>
            <a:r>
              <a:rPr sz="700" dirty="0">
                <a:solidFill>
                  <a:srgbClr val="4D4D4F"/>
                </a:solidFill>
                <a:latin typeface="Tahoma"/>
                <a:cs typeface="Tahoma"/>
              </a:rPr>
              <a:t>ắ</a:t>
            </a:r>
            <a:r>
              <a:rPr sz="700" spc="-5" dirty="0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-10" dirty="0">
                <a:solidFill>
                  <a:srgbClr val="4D4D4F"/>
                </a:solidFill>
                <a:latin typeface="Tahoma"/>
                <a:cs typeface="Tahoma"/>
              </a:rPr>
              <a:t>lửa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478678" y="7627915"/>
            <a:ext cx="8293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10" dirty="0">
                <a:solidFill>
                  <a:srgbClr val="4D4D4F"/>
                </a:solidFill>
                <a:latin typeface="Tahoma"/>
                <a:cs typeface="Tahoma"/>
              </a:rPr>
              <a:t>Chốn</a:t>
            </a:r>
            <a:r>
              <a:rPr sz="700" spc="-5" dirty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4D4D4F"/>
                </a:solidFill>
                <a:latin typeface="Tahoma"/>
                <a:cs typeface="Tahoma"/>
              </a:rPr>
              <a:t>ch</a:t>
            </a:r>
            <a:r>
              <a:rPr sz="700" spc="-5" dirty="0">
                <a:solidFill>
                  <a:srgbClr val="4D4D4F"/>
                </a:solidFill>
                <a:latin typeface="Tahoma"/>
                <a:cs typeface="Tahoma"/>
              </a:rPr>
              <a:t>á</a:t>
            </a:r>
            <a:r>
              <a:rPr sz="700" spc="-20" dirty="0">
                <a:solidFill>
                  <a:srgbClr val="4D4D4F"/>
                </a:solidFill>
                <a:latin typeface="Tahoma"/>
                <a:cs typeface="Tahoma"/>
              </a:rPr>
              <a:t>y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-65" dirty="0">
                <a:solidFill>
                  <a:srgbClr val="4D4D4F"/>
                </a:solidFill>
                <a:latin typeface="Tahoma"/>
                <a:cs typeface="Tahoma"/>
              </a:rPr>
              <a:t>(</a:t>
            </a:r>
            <a:r>
              <a:rPr sz="700" spc="-10" dirty="0">
                <a:solidFill>
                  <a:srgbClr val="4D4D4F"/>
                </a:solidFill>
                <a:latin typeface="Tahoma"/>
                <a:cs typeface="Tahoma"/>
              </a:rPr>
              <a:t>Clas</a:t>
            </a:r>
            <a:r>
              <a:rPr sz="700" spc="-25" dirty="0">
                <a:solidFill>
                  <a:srgbClr val="4D4D4F"/>
                </a:solidFill>
                <a:latin typeface="Tahoma"/>
                <a:cs typeface="Tahoma"/>
              </a:rPr>
              <a:t>s</a:t>
            </a:r>
            <a:r>
              <a:rPr sz="700" spc="-4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spc="-35" dirty="0">
                <a:solidFill>
                  <a:srgbClr val="4D4D4F"/>
                </a:solidFill>
                <a:latin typeface="Tahoma"/>
                <a:cs typeface="Tahoma"/>
              </a:rPr>
              <a:t>1)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228630" y="7761531"/>
            <a:ext cx="355155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700" b="1" spc="-45" dirty="0">
                <a:solidFill>
                  <a:srgbClr val="FFFFFF"/>
                </a:solidFill>
                <a:latin typeface="Tahoma"/>
                <a:cs typeface="Tahoma"/>
              </a:rPr>
              <a:t>KÍC</a:t>
            </a:r>
            <a:r>
              <a:rPr sz="700" b="1" spc="-9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7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30" dirty="0">
                <a:solidFill>
                  <a:srgbClr val="FFFFFF"/>
                </a:solidFill>
                <a:latin typeface="Tahoma"/>
                <a:cs typeface="Tahoma"/>
              </a:rPr>
              <a:t>THƯỚ</a:t>
            </a:r>
            <a:r>
              <a:rPr sz="700" b="1" spc="-5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7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40" dirty="0">
                <a:solidFill>
                  <a:srgbClr val="FFFFFF"/>
                </a:solidFill>
                <a:latin typeface="Tahoma"/>
                <a:cs typeface="Tahoma"/>
              </a:rPr>
              <a:t>TIÊ</a:t>
            </a:r>
            <a:r>
              <a:rPr sz="700" b="1" spc="-8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7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20" dirty="0" smtClean="0">
                <a:solidFill>
                  <a:srgbClr val="FFFFFF"/>
                </a:solidFill>
                <a:latin typeface="Tahoma"/>
                <a:cs typeface="Tahoma"/>
              </a:rPr>
              <a:t>CH</a:t>
            </a:r>
            <a:r>
              <a:rPr sz="700" b="1" spc="-40" dirty="0" smtClean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700" b="1" spc="-10" dirty="0" smtClean="0">
                <a:solidFill>
                  <a:srgbClr val="FFFFFF"/>
                </a:solidFill>
                <a:latin typeface="Tahoma"/>
                <a:cs typeface="Tahoma"/>
              </a:rPr>
              <a:t>ẨN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246932" y="7895148"/>
            <a:ext cx="8413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45" dirty="0">
                <a:solidFill>
                  <a:srgbClr val="4D4D4F"/>
                </a:solidFill>
                <a:latin typeface="Tahoma"/>
                <a:cs typeface="Tahoma"/>
              </a:rPr>
              <a:t>1020m</a:t>
            </a:r>
            <a:r>
              <a:rPr sz="700" b="1" spc="-80" dirty="0">
                <a:solidFill>
                  <a:srgbClr val="4D4D4F"/>
                </a:solidFill>
                <a:latin typeface="Tahoma"/>
                <a:cs typeface="Tahoma"/>
              </a:rPr>
              <a:t>m</a:t>
            </a:r>
            <a:r>
              <a:rPr sz="700" b="1" spc="-3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b="1" spc="-60" dirty="0">
                <a:solidFill>
                  <a:srgbClr val="4D4D4F"/>
                </a:solidFill>
                <a:latin typeface="Tahoma"/>
                <a:cs typeface="Tahoma"/>
              </a:rPr>
              <a:t>x</a:t>
            </a:r>
            <a:r>
              <a:rPr sz="700" b="1" spc="-3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b="1" spc="-45" dirty="0">
                <a:solidFill>
                  <a:srgbClr val="4D4D4F"/>
                </a:solidFill>
                <a:latin typeface="Tahoma"/>
                <a:cs typeface="Tahoma"/>
              </a:rPr>
              <a:t>2440mm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2472633" y="7895148"/>
            <a:ext cx="8413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45" dirty="0">
                <a:solidFill>
                  <a:srgbClr val="4D4D4F"/>
                </a:solidFill>
                <a:latin typeface="Tahoma"/>
                <a:cs typeface="Tahoma"/>
              </a:rPr>
              <a:t>1020m</a:t>
            </a:r>
            <a:r>
              <a:rPr sz="700" b="1" spc="-80" dirty="0">
                <a:solidFill>
                  <a:srgbClr val="4D4D4F"/>
                </a:solidFill>
                <a:latin typeface="Tahoma"/>
                <a:cs typeface="Tahoma"/>
              </a:rPr>
              <a:t>m</a:t>
            </a:r>
            <a:r>
              <a:rPr sz="700" b="1" spc="-3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b="1" spc="-60" dirty="0">
                <a:solidFill>
                  <a:srgbClr val="4D4D4F"/>
                </a:solidFill>
                <a:latin typeface="Tahoma"/>
                <a:cs typeface="Tahoma"/>
              </a:rPr>
              <a:t>x</a:t>
            </a:r>
            <a:r>
              <a:rPr sz="700" b="1" spc="-3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b="1" spc="-45" dirty="0">
                <a:solidFill>
                  <a:srgbClr val="4D4D4F"/>
                </a:solidFill>
                <a:latin typeface="Tahoma"/>
                <a:cs typeface="Tahoma"/>
              </a:rPr>
              <a:t>4000mm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246932" y="8023608"/>
            <a:ext cx="8413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45" dirty="0">
                <a:solidFill>
                  <a:srgbClr val="4D4D4F"/>
                </a:solidFill>
                <a:latin typeface="Tahoma"/>
                <a:cs typeface="Tahoma"/>
              </a:rPr>
              <a:t>1250m</a:t>
            </a:r>
            <a:r>
              <a:rPr sz="700" b="1" spc="-80" dirty="0">
                <a:solidFill>
                  <a:srgbClr val="4D4D4F"/>
                </a:solidFill>
                <a:latin typeface="Tahoma"/>
                <a:cs typeface="Tahoma"/>
              </a:rPr>
              <a:t>m</a:t>
            </a:r>
            <a:r>
              <a:rPr sz="700" b="1" spc="-3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b="1" spc="-60" dirty="0">
                <a:solidFill>
                  <a:srgbClr val="4D4D4F"/>
                </a:solidFill>
                <a:latin typeface="Tahoma"/>
                <a:cs typeface="Tahoma"/>
              </a:rPr>
              <a:t>x</a:t>
            </a:r>
            <a:r>
              <a:rPr sz="700" b="1" spc="-3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b="1" spc="-45" dirty="0">
                <a:solidFill>
                  <a:srgbClr val="4D4D4F"/>
                </a:solidFill>
                <a:latin typeface="Tahoma"/>
                <a:cs typeface="Tahoma"/>
              </a:rPr>
              <a:t>2440mm</a:t>
            </a:r>
            <a:endParaRPr sz="700">
              <a:latin typeface="Tahoma"/>
              <a:cs typeface="Tahom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2472633" y="8023608"/>
            <a:ext cx="8413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45" dirty="0">
                <a:solidFill>
                  <a:srgbClr val="4D4D4F"/>
                </a:solidFill>
                <a:latin typeface="Tahoma"/>
                <a:cs typeface="Tahoma"/>
              </a:rPr>
              <a:t>1250m</a:t>
            </a:r>
            <a:r>
              <a:rPr sz="700" b="1" spc="-80" dirty="0">
                <a:solidFill>
                  <a:srgbClr val="4D4D4F"/>
                </a:solidFill>
                <a:latin typeface="Tahoma"/>
                <a:cs typeface="Tahoma"/>
              </a:rPr>
              <a:t>m</a:t>
            </a:r>
            <a:r>
              <a:rPr sz="700" b="1" spc="-3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b="1" spc="-60" dirty="0">
                <a:solidFill>
                  <a:srgbClr val="4D4D4F"/>
                </a:solidFill>
                <a:latin typeface="Tahoma"/>
                <a:cs typeface="Tahoma"/>
              </a:rPr>
              <a:t>x</a:t>
            </a:r>
            <a:r>
              <a:rPr sz="700" b="1" spc="-3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b="1" spc="-45" dirty="0">
                <a:solidFill>
                  <a:srgbClr val="4D4D4F"/>
                </a:solidFill>
                <a:latin typeface="Tahoma"/>
                <a:cs typeface="Tahoma"/>
              </a:rPr>
              <a:t>4000mm</a:t>
            </a:r>
            <a:endParaRPr sz="700">
              <a:latin typeface="Tahoma"/>
              <a:cs typeface="Tahom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228630" y="8157225"/>
            <a:ext cx="35515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700" b="1" spc="-15" dirty="0">
                <a:solidFill>
                  <a:srgbClr val="FFFFFF"/>
                </a:solidFill>
                <a:latin typeface="Tahoma"/>
                <a:cs typeface="Tahoma"/>
              </a:rPr>
              <a:t>Đ</a:t>
            </a:r>
            <a:r>
              <a:rPr sz="700" b="1" spc="-45" dirty="0">
                <a:solidFill>
                  <a:srgbClr val="FFFFFF"/>
                </a:solidFill>
                <a:latin typeface="Tahoma"/>
                <a:cs typeface="Tahoma"/>
              </a:rPr>
              <a:t>Ộ</a:t>
            </a:r>
            <a:r>
              <a:rPr sz="7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2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700" b="1" spc="-60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7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40" dirty="0">
                <a:solidFill>
                  <a:srgbClr val="FFFFFF"/>
                </a:solidFill>
                <a:latin typeface="Tahoma"/>
                <a:cs typeface="Tahoma"/>
              </a:rPr>
              <a:t>TIÊ</a:t>
            </a:r>
            <a:r>
              <a:rPr sz="700" b="1" spc="-8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7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20" dirty="0">
                <a:solidFill>
                  <a:srgbClr val="FFFFFF"/>
                </a:solidFill>
                <a:latin typeface="Tahoma"/>
                <a:cs typeface="Tahoma"/>
              </a:rPr>
              <a:t>CH</a:t>
            </a:r>
            <a:r>
              <a:rPr sz="700" b="1" spc="-4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ẨN</a:t>
            </a:r>
            <a:endParaRPr sz="700">
              <a:latin typeface="Tahoma"/>
              <a:cs typeface="Tahom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246932" y="8290841"/>
            <a:ext cx="59358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60" dirty="0" smtClean="0">
                <a:solidFill>
                  <a:srgbClr val="4D4D4F"/>
                </a:solidFill>
                <a:latin typeface="Tahoma"/>
                <a:cs typeface="Tahoma"/>
              </a:rPr>
              <a:t>0,</a:t>
            </a:r>
            <a:r>
              <a:rPr lang="en-US" sz="700" b="1" spc="-60" dirty="0" smtClean="0">
                <a:solidFill>
                  <a:srgbClr val="4D4D4F"/>
                </a:solidFill>
                <a:latin typeface="Tahoma"/>
                <a:cs typeface="Tahoma"/>
              </a:rPr>
              <a:t>5</a:t>
            </a:r>
            <a:r>
              <a:rPr sz="700" b="1" spc="-60" dirty="0" smtClean="0">
                <a:solidFill>
                  <a:srgbClr val="4D4D4F"/>
                </a:solidFill>
                <a:latin typeface="Tahoma"/>
                <a:cs typeface="Tahoma"/>
              </a:rPr>
              <a:t>+3</a:t>
            </a:r>
            <a:r>
              <a:rPr lang="en-US" sz="700" b="1" spc="-60" dirty="0" smtClean="0">
                <a:solidFill>
                  <a:srgbClr val="4D4D4F"/>
                </a:solidFill>
                <a:latin typeface="Tahoma"/>
                <a:cs typeface="Tahoma"/>
              </a:rPr>
              <a:t>.1</a:t>
            </a:r>
            <a:r>
              <a:rPr sz="700" b="1" spc="-60" dirty="0" smtClean="0">
                <a:solidFill>
                  <a:srgbClr val="4D4D4F"/>
                </a:solidFill>
                <a:latin typeface="Tahoma"/>
                <a:cs typeface="Tahoma"/>
              </a:rPr>
              <a:t>+0,4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2644121" y="8290841"/>
            <a:ext cx="4984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45" dirty="0">
                <a:solidFill>
                  <a:srgbClr val="4D4D4F"/>
                </a:solidFill>
                <a:latin typeface="Tahoma"/>
                <a:cs typeface="Tahoma"/>
              </a:rPr>
              <a:t>4m</a:t>
            </a:r>
            <a:r>
              <a:rPr sz="700" b="1" spc="-75" dirty="0">
                <a:solidFill>
                  <a:srgbClr val="4D4D4F"/>
                </a:solidFill>
                <a:latin typeface="Tahoma"/>
                <a:cs typeface="Tahoma"/>
              </a:rPr>
              <a:t>m</a:t>
            </a:r>
            <a:r>
              <a:rPr sz="700" b="1" spc="-3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b="1" spc="-70" dirty="0">
                <a:solidFill>
                  <a:srgbClr val="4D4D4F"/>
                </a:solidFill>
                <a:latin typeface="Tahoma"/>
                <a:cs typeface="Tahoma"/>
              </a:rPr>
              <a:t>(±0,1)</a:t>
            </a:r>
            <a:endParaRPr sz="700">
              <a:latin typeface="Tahoma"/>
              <a:cs typeface="Tahom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210800" y="8581545"/>
            <a:ext cx="3573245" cy="482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700" b="1" spc="-10" dirty="0" err="1" smtClean="0">
                <a:solidFill>
                  <a:srgbClr val="FFFFFF"/>
                </a:solidFill>
                <a:latin typeface="Tahoma"/>
                <a:cs typeface="Tahoma"/>
              </a:rPr>
              <a:t>Màu</a:t>
            </a:r>
            <a:r>
              <a:rPr lang="en-US" sz="700" b="1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700" b="1" spc="-10" dirty="0" err="1" smtClean="0">
                <a:solidFill>
                  <a:srgbClr val="FFFFFF"/>
                </a:solidFill>
                <a:latin typeface="Tahoma"/>
                <a:cs typeface="Tahoma"/>
              </a:rPr>
              <a:t>sắc</a:t>
            </a:r>
            <a:r>
              <a:rPr lang="en-US" sz="700" b="1" spc="-10" dirty="0" smtClean="0">
                <a:solidFill>
                  <a:srgbClr val="FFFFFF"/>
                </a:solidFill>
                <a:latin typeface="Tahoma"/>
                <a:cs typeface="Tahoma"/>
              </a:rPr>
              <a:t>:   </a:t>
            </a:r>
            <a:r>
              <a:rPr lang="en-US" sz="700" b="1" spc="-10" dirty="0" err="1" smtClean="0">
                <a:solidFill>
                  <a:srgbClr val="FFFFFF"/>
                </a:solidFill>
                <a:latin typeface="Tahoma"/>
                <a:cs typeface="Tahoma"/>
              </a:rPr>
              <a:t>Màu</a:t>
            </a:r>
            <a:r>
              <a:rPr lang="en-US" sz="700" b="1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700" b="1" spc="-10" dirty="0" err="1" smtClean="0">
                <a:solidFill>
                  <a:srgbClr val="FFFFFF"/>
                </a:solidFill>
                <a:latin typeface="Tahoma"/>
                <a:cs typeface="Tahoma"/>
              </a:rPr>
              <a:t>bạc</a:t>
            </a:r>
            <a:r>
              <a:rPr lang="en-US" sz="700" b="1" spc="-10" dirty="0" smtClean="0">
                <a:solidFill>
                  <a:srgbClr val="FFFFFF"/>
                </a:solidFill>
                <a:latin typeface="Tahoma"/>
                <a:cs typeface="Tahoma"/>
              </a:rPr>
              <a:t>  AGLUCOPA1250x2440S, </a:t>
            </a:r>
            <a:r>
              <a:rPr lang="pt-BR" sz="700" b="1" spc="-10" dirty="0" smtClean="0">
                <a:solidFill>
                  <a:srgbClr val="FFFFFF"/>
                </a:solidFill>
                <a:latin typeface="Tahoma"/>
                <a:cs typeface="Tahoma"/>
              </a:rPr>
              <a:t>AGLUCOPA1020x2440S</a:t>
            </a:r>
          </a:p>
          <a:p>
            <a:pPr>
              <a:spcBef>
                <a:spcPts val="100"/>
              </a:spcBef>
            </a:pPr>
            <a:r>
              <a:rPr lang="pt-BR" sz="700" b="1" spc="-10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endParaRPr lang="en-US" sz="700" b="1" spc="-1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spcBef>
                <a:spcPts val="100"/>
              </a:spcBef>
            </a:pPr>
            <a:r>
              <a:rPr lang="en-US" sz="700" b="1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700" b="1" spc="-10" dirty="0" err="1">
                <a:solidFill>
                  <a:srgbClr val="FFFFFF"/>
                </a:solidFill>
                <a:latin typeface="Tahoma"/>
                <a:cs typeface="Tahoma"/>
              </a:rPr>
              <a:t>Màu</a:t>
            </a:r>
            <a:r>
              <a:rPr lang="en-US" sz="7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700" b="1" spc="-10" dirty="0" err="1">
                <a:solidFill>
                  <a:srgbClr val="FFFFFF"/>
                </a:solidFill>
                <a:latin typeface="Tahoma"/>
                <a:cs typeface="Tahoma"/>
              </a:rPr>
              <a:t>sắc</a:t>
            </a:r>
            <a:r>
              <a:rPr lang="en-US" sz="700" b="1" spc="-10" dirty="0">
                <a:solidFill>
                  <a:srgbClr val="FFFFFF"/>
                </a:solidFill>
                <a:latin typeface="Tahoma"/>
                <a:cs typeface="Tahoma"/>
              </a:rPr>
              <a:t>:   </a:t>
            </a:r>
            <a:r>
              <a:rPr lang="en-US" sz="700" b="1" spc="-10" dirty="0" err="1">
                <a:solidFill>
                  <a:srgbClr val="FFFFFF"/>
                </a:solidFill>
                <a:latin typeface="Tahoma"/>
                <a:cs typeface="Tahoma"/>
              </a:rPr>
              <a:t>Màu</a:t>
            </a:r>
            <a:r>
              <a:rPr lang="en-US" sz="7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700" b="1" spc="-10" dirty="0" err="1" smtClean="0">
                <a:solidFill>
                  <a:srgbClr val="FFFFFF"/>
                </a:solidFill>
                <a:latin typeface="Tahoma"/>
                <a:cs typeface="Tahoma"/>
              </a:rPr>
              <a:t>vàng</a:t>
            </a:r>
            <a:r>
              <a:rPr lang="en-US" sz="700" b="1" spc="-10" dirty="0" smtClean="0">
                <a:solidFill>
                  <a:srgbClr val="FFFFFF"/>
                </a:solidFill>
                <a:latin typeface="Tahoma"/>
                <a:cs typeface="Tahoma"/>
              </a:rPr>
              <a:t>  AGLUCOPA1250x2440G, </a:t>
            </a:r>
            <a:r>
              <a:rPr lang="pt-BR" sz="700" b="1" spc="-10" dirty="0" smtClean="0">
                <a:solidFill>
                  <a:srgbClr val="FFFFFF"/>
                </a:solidFill>
                <a:latin typeface="Tahoma"/>
                <a:cs typeface="Tahoma"/>
              </a:rPr>
              <a:t>AGLUCOPA1020x2440G</a:t>
            </a:r>
            <a:endParaRPr lang="pt-BR" sz="700" b="1" spc="-1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700" dirty="0">
              <a:latin typeface="Tahoma"/>
              <a:cs typeface="Tahom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265678" y="8748855"/>
            <a:ext cx="348207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700" b="1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700" b="1" spc="-1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4525993" y="1299083"/>
            <a:ext cx="162560" cy="1511935"/>
          </a:xfrm>
          <a:custGeom>
            <a:avLst/>
            <a:gdLst/>
            <a:ahLst/>
            <a:cxnLst/>
            <a:rect l="l" t="t" r="r" b="b"/>
            <a:pathLst>
              <a:path w="162559" h="1511935">
                <a:moveTo>
                  <a:pt x="162001" y="0"/>
                </a:moveTo>
                <a:lnTo>
                  <a:pt x="0" y="0"/>
                </a:lnTo>
                <a:lnTo>
                  <a:pt x="0" y="1511528"/>
                </a:lnTo>
                <a:lnTo>
                  <a:pt x="162001" y="1511528"/>
                </a:lnTo>
                <a:lnTo>
                  <a:pt x="162001" y="0"/>
                </a:lnTo>
                <a:close/>
              </a:path>
            </a:pathLst>
          </a:custGeom>
          <a:solidFill>
            <a:srgbClr val="7FB5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3690717" y="10150571"/>
            <a:ext cx="110489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lang="en-US" sz="1200" b="1" spc="-100" dirty="0" smtClean="0">
                <a:solidFill>
                  <a:srgbClr val="1D3F77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78297" y="10156820"/>
            <a:ext cx="110489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lang="en-US" sz="1200" b="1" spc="-100" dirty="0" smtClean="0">
                <a:solidFill>
                  <a:srgbClr val="1D3F77"/>
                </a:solidFill>
                <a:latin typeface="Tahoma"/>
                <a:cs typeface="Tahoma"/>
              </a:rPr>
              <a:t>1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08" name="object 108"/>
          <p:cNvSpPr txBox="1">
            <a:spLocks noGrp="1"/>
          </p:cNvSpPr>
          <p:nvPr>
            <p:ph type="ftr" sz="quarter" idx="5"/>
          </p:nvPr>
        </p:nvSpPr>
        <p:spPr>
          <a:xfrm>
            <a:off x="11385550" y="10031343"/>
            <a:ext cx="2269585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305">
              <a:lnSpc>
                <a:spcPts val="1050"/>
              </a:lnSpc>
              <a:spcBef>
                <a:spcPts val="90"/>
              </a:spcBef>
            </a:pPr>
            <a:r>
              <a:rPr lang="en-US" spc="-65" dirty="0"/>
              <a:t>AGLUTECH </a:t>
            </a:r>
            <a:r>
              <a:rPr lang="en-US" spc="-65" dirty="0" smtClean="0"/>
              <a:t>JOINT </a:t>
            </a:r>
            <a:r>
              <a:rPr lang="en-US" spc="-65" dirty="0"/>
              <a:t>STOCK </a:t>
            </a:r>
            <a:r>
              <a:rPr lang="en-US" spc="-100" dirty="0"/>
              <a:t>C</a:t>
            </a:r>
            <a:r>
              <a:rPr lang="en-US" spc="-60" dirty="0"/>
              <a:t>OM</a:t>
            </a:r>
            <a:r>
              <a:rPr lang="en-US" spc="-100" dirty="0"/>
              <a:t>P</a:t>
            </a:r>
            <a:r>
              <a:rPr lang="en-US" spc="-50" dirty="0"/>
              <a:t>A</a:t>
            </a:r>
            <a:r>
              <a:rPr lang="en-US" spc="-75" dirty="0"/>
              <a:t>N</a:t>
            </a:r>
            <a:r>
              <a:rPr lang="en-US" spc="-65" dirty="0"/>
              <a:t>Y</a:t>
            </a:r>
          </a:p>
          <a:p>
            <a:pPr marL="12700">
              <a:lnSpc>
                <a:spcPts val="690"/>
              </a:lnSpc>
            </a:pPr>
            <a:r>
              <a:rPr lang="en-US" sz="800" b="0" spc="-15" dirty="0" err="1">
                <a:solidFill>
                  <a:srgbClr val="4D4D4F"/>
                </a:solidFill>
              </a:rPr>
              <a:t>Aglualumi</a:t>
            </a:r>
            <a:r>
              <a:rPr lang="en-US" sz="800" b="0" spc="-65" dirty="0">
                <a:solidFill>
                  <a:srgbClr val="4D4D4F"/>
                </a:solidFill>
              </a:rPr>
              <a:t> </a:t>
            </a:r>
            <a:r>
              <a:rPr lang="en-US" sz="800" b="0" spc="-90" dirty="0">
                <a:solidFill>
                  <a:srgbClr val="4D4D4F"/>
                </a:solidFill>
              </a:rPr>
              <a:t>|</a:t>
            </a:r>
            <a:r>
              <a:rPr lang="en-US" sz="800" b="0" spc="-65" dirty="0">
                <a:solidFill>
                  <a:srgbClr val="4D4D4F"/>
                </a:solidFill>
              </a:rPr>
              <a:t> </a:t>
            </a:r>
            <a:r>
              <a:rPr lang="en-US" sz="800" b="0" spc="-10" dirty="0" err="1">
                <a:solidFill>
                  <a:srgbClr val="4D4D4F"/>
                </a:solidFill>
              </a:rPr>
              <a:t>Aglucomex</a:t>
            </a:r>
            <a:r>
              <a:rPr lang="en-US" sz="800" b="0" spc="-65" dirty="0">
                <a:solidFill>
                  <a:srgbClr val="4D4D4F"/>
                </a:solidFill>
              </a:rPr>
              <a:t> </a:t>
            </a:r>
            <a:r>
              <a:rPr lang="en-US" sz="800" b="0" spc="-90" dirty="0">
                <a:solidFill>
                  <a:srgbClr val="4D4D4F"/>
                </a:solidFill>
              </a:rPr>
              <a:t>|</a:t>
            </a:r>
            <a:r>
              <a:rPr lang="en-US" sz="800" b="0" spc="-65" dirty="0">
                <a:solidFill>
                  <a:srgbClr val="4D4D4F"/>
                </a:solidFill>
              </a:rPr>
              <a:t> </a:t>
            </a:r>
            <a:r>
              <a:rPr lang="en-US" sz="800" b="0" spc="-65" dirty="0" err="1">
                <a:solidFill>
                  <a:srgbClr val="4D4D4F"/>
                </a:solidFill>
              </a:rPr>
              <a:t>Aglucopa</a:t>
            </a:r>
            <a:r>
              <a:rPr lang="en-US" sz="800" b="0" spc="-65" dirty="0">
                <a:solidFill>
                  <a:srgbClr val="4D4D4F"/>
                </a:solidFill>
              </a:rPr>
              <a:t> </a:t>
            </a:r>
            <a:r>
              <a:rPr lang="en-US" sz="800" b="0" spc="-90" dirty="0">
                <a:solidFill>
                  <a:srgbClr val="4D4D4F"/>
                </a:solidFill>
              </a:rPr>
              <a:t>|</a:t>
            </a:r>
            <a:r>
              <a:rPr lang="en-US" sz="800" b="0" spc="-65" dirty="0">
                <a:solidFill>
                  <a:srgbClr val="4D4D4F"/>
                </a:solidFill>
              </a:rPr>
              <a:t> </a:t>
            </a:r>
            <a:r>
              <a:rPr lang="en-US" sz="800" b="0" spc="-15" dirty="0" err="1">
                <a:solidFill>
                  <a:srgbClr val="4D4D4F"/>
                </a:solidFill>
              </a:rPr>
              <a:t>Agluhoneycopa</a:t>
            </a:r>
            <a:endParaRPr lang="en-US" sz="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0131791" y="9011455"/>
            <a:ext cx="2781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-220" dirty="0" err="1">
                <a:solidFill>
                  <a:srgbClr val="1D3F77"/>
                </a:solidFill>
                <a:latin typeface="Tahoma"/>
                <a:cs typeface="Tahoma"/>
              </a:rPr>
              <a:t>Lựa</a:t>
            </a:r>
            <a:r>
              <a:rPr lang="en-US" sz="1200" b="1" spc="-220" dirty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200" b="1" spc="-220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200" b="1" spc="-220" dirty="0" err="1" smtClean="0">
                <a:solidFill>
                  <a:srgbClr val="1D3F77"/>
                </a:solidFill>
                <a:latin typeface="Tahoma"/>
                <a:cs typeface="Tahoma"/>
              </a:rPr>
              <a:t>chọn</a:t>
            </a:r>
            <a:endParaRPr lang="en-US" sz="1200" b="1" spc="-220" dirty="0">
              <a:solidFill>
                <a:srgbClr val="1D3F77"/>
              </a:solidFill>
              <a:latin typeface="Tahoma"/>
              <a:cs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/>
              <a:t>Mặt</a:t>
            </a:r>
            <a:r>
              <a:rPr lang="en-US" sz="1000" dirty="0" smtClean="0"/>
              <a:t> </a:t>
            </a:r>
            <a:r>
              <a:rPr lang="en-US" sz="1000" dirty="0" err="1" smtClean="0"/>
              <a:t>trước</a:t>
            </a:r>
            <a:r>
              <a:rPr lang="en-US" sz="1000" dirty="0" smtClean="0"/>
              <a:t> </a:t>
            </a:r>
            <a:r>
              <a:rPr lang="en-US" sz="1000" dirty="0" err="1" smtClean="0"/>
              <a:t>màu</a:t>
            </a:r>
            <a:r>
              <a:rPr lang="en-US" sz="1000" dirty="0" smtClean="0"/>
              <a:t> </a:t>
            </a:r>
            <a:r>
              <a:rPr lang="en-US" sz="1000" dirty="0" err="1" smtClean="0"/>
              <a:t>bạc</a:t>
            </a:r>
            <a:r>
              <a:rPr lang="en-US" sz="1000" dirty="0" smtClean="0"/>
              <a:t> </a:t>
            </a:r>
            <a:r>
              <a:rPr lang="en-US" sz="1000" dirty="0" err="1" smtClean="0"/>
              <a:t>hoặc</a:t>
            </a:r>
            <a:r>
              <a:rPr lang="en-US" sz="1000" dirty="0" smtClean="0"/>
              <a:t> </a:t>
            </a:r>
            <a:r>
              <a:rPr lang="en-US" sz="1000" dirty="0" err="1" smtClean="0"/>
              <a:t>vàng</a:t>
            </a:r>
            <a:r>
              <a:rPr lang="en-US" sz="1000" dirty="0" smtClean="0"/>
              <a:t>, </a:t>
            </a:r>
            <a:r>
              <a:rPr lang="en-US" sz="1000" dirty="0" err="1" smtClean="0"/>
              <a:t>mặt</a:t>
            </a:r>
            <a:r>
              <a:rPr lang="en-US" sz="1000" dirty="0" smtClean="0"/>
              <a:t> </a:t>
            </a:r>
            <a:r>
              <a:rPr lang="en-US" sz="1000" dirty="0" err="1" smtClean="0"/>
              <a:t>sau</a:t>
            </a:r>
            <a:r>
              <a:rPr lang="en-US" sz="1000" dirty="0" smtClean="0"/>
              <a:t> </a:t>
            </a:r>
            <a:r>
              <a:rPr lang="en-US" sz="1000" dirty="0" err="1" smtClean="0"/>
              <a:t>phủ</a:t>
            </a:r>
            <a:r>
              <a:rPr lang="en-US" sz="1000" dirty="0" smtClean="0"/>
              <a:t> 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/>
              <a:t>Sơn</a:t>
            </a:r>
            <a:r>
              <a:rPr lang="en-US" sz="1000" dirty="0" smtClean="0"/>
              <a:t> </a:t>
            </a:r>
            <a:r>
              <a:rPr lang="en-US" sz="1000" dirty="0" err="1" smtClean="0"/>
              <a:t>màu</a:t>
            </a:r>
            <a:r>
              <a:rPr lang="en-US" sz="1000" dirty="0" smtClean="0"/>
              <a:t> </a:t>
            </a:r>
            <a:r>
              <a:rPr lang="en-US" sz="1000" dirty="0" err="1" smtClean="0"/>
              <a:t>cả</a:t>
            </a:r>
            <a:r>
              <a:rPr lang="en-US" sz="1000" dirty="0" smtClean="0"/>
              <a:t> 2 </a:t>
            </a:r>
            <a:r>
              <a:rPr lang="en-US" sz="1000" dirty="0" err="1" smtClean="0"/>
              <a:t>mặt</a:t>
            </a:r>
            <a:endParaRPr lang="en-US" sz="1000" dirty="0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44" y="313839"/>
            <a:ext cx="1405006" cy="249778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928" y="323604"/>
            <a:ext cx="1403942" cy="2495897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4" y="4467307"/>
            <a:ext cx="8276825" cy="54794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9998" y="767004"/>
            <a:ext cx="13788390" cy="6192520"/>
            <a:chOff x="899998" y="767004"/>
            <a:chExt cx="13788390" cy="6192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998" y="767004"/>
              <a:ext cx="6444005" cy="61920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98" y="767004"/>
              <a:ext cx="8981998" cy="61920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61996" y="2503005"/>
              <a:ext cx="5526405" cy="2153285"/>
            </a:xfrm>
            <a:custGeom>
              <a:avLst/>
              <a:gdLst/>
              <a:ahLst/>
              <a:cxnLst/>
              <a:rect l="l" t="t" r="r" b="b"/>
              <a:pathLst>
                <a:path w="5526405" h="2153285">
                  <a:moveTo>
                    <a:pt x="5525998" y="0"/>
                  </a:moveTo>
                  <a:lnTo>
                    <a:pt x="0" y="0"/>
                  </a:lnTo>
                  <a:lnTo>
                    <a:pt x="0" y="2153018"/>
                  </a:lnTo>
                  <a:lnTo>
                    <a:pt x="5525998" y="2153018"/>
                  </a:lnTo>
                  <a:lnTo>
                    <a:pt x="5525998" y="0"/>
                  </a:lnTo>
                  <a:close/>
                </a:path>
              </a:pathLst>
            </a:custGeom>
            <a:solidFill>
              <a:srgbClr val="1D3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4915320" y="1026747"/>
            <a:ext cx="1957747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44115">
              <a:lnSpc>
                <a:spcPct val="100000"/>
              </a:lnSpc>
              <a:spcBef>
                <a:spcPts val="100"/>
              </a:spcBef>
              <a:tabLst>
                <a:tab pos="17164050" algn="l"/>
              </a:tabLst>
            </a:pPr>
            <a:r>
              <a:rPr sz="3300" dirty="0" smtClean="0"/>
              <a:t>H</a:t>
            </a:r>
            <a:r>
              <a:rPr lang="en-US" sz="3300" dirty="0" smtClean="0"/>
              <a:t>ONEY COMB PANEL</a:t>
            </a:r>
            <a:r>
              <a:rPr sz="3500" dirty="0"/>
              <a:t>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16300" y="2042747"/>
            <a:ext cx="27694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65" dirty="0" err="1">
                <a:solidFill>
                  <a:srgbClr val="1D3F77"/>
                </a:solidFill>
                <a:latin typeface="Tahoma"/>
                <a:cs typeface="Tahoma"/>
              </a:rPr>
              <a:t>T</a:t>
            </a:r>
            <a:r>
              <a:rPr sz="1800" b="1" spc="-409" dirty="0" err="1">
                <a:solidFill>
                  <a:srgbClr val="1D3F77"/>
                </a:solidFill>
                <a:latin typeface="Tahoma"/>
                <a:cs typeface="Tahoma"/>
              </a:rPr>
              <a:t>ấm</a:t>
            </a:r>
            <a:r>
              <a:rPr sz="1800" b="1" spc="-245" dirty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800" b="1" spc="-24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800" b="1" spc="-375" dirty="0" err="1" smtClean="0">
                <a:solidFill>
                  <a:srgbClr val="1D3F77"/>
                </a:solidFill>
                <a:latin typeface="Tahoma"/>
                <a:cs typeface="Tahoma"/>
              </a:rPr>
              <a:t>nhôm</a:t>
            </a:r>
            <a:r>
              <a:rPr sz="1800" b="1" spc="-24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800" b="1" spc="-24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800" b="1" spc="-204" dirty="0" err="1" smtClean="0">
                <a:solidFill>
                  <a:srgbClr val="1D3F77"/>
                </a:solidFill>
                <a:latin typeface="Tahoma"/>
                <a:cs typeface="Tahoma"/>
              </a:rPr>
              <a:t>t</a:t>
            </a:r>
            <a:r>
              <a:rPr sz="1800" b="1" spc="-340" dirty="0" err="1" smtClean="0">
                <a:solidFill>
                  <a:srgbClr val="1D3F77"/>
                </a:solidFill>
                <a:latin typeface="Tahoma"/>
                <a:cs typeface="Tahoma"/>
              </a:rPr>
              <a:t>ổ</a:t>
            </a:r>
            <a:r>
              <a:rPr sz="1800" b="1" spc="-24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800" b="1" spc="-24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800" b="1" spc="-335" dirty="0" err="1" smtClean="0">
                <a:solidFill>
                  <a:srgbClr val="1D3F77"/>
                </a:solidFill>
                <a:latin typeface="Tahoma"/>
                <a:cs typeface="Tahoma"/>
              </a:rPr>
              <a:t>ong</a:t>
            </a:r>
            <a:r>
              <a:rPr sz="1800" b="1" spc="-24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800" b="1" spc="-24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800" b="1" spc="-340" dirty="0" err="1" smtClean="0">
                <a:solidFill>
                  <a:srgbClr val="1D3F77"/>
                </a:solidFill>
                <a:latin typeface="Tahoma"/>
                <a:cs typeface="Tahoma"/>
              </a:rPr>
              <a:t>chống</a:t>
            </a:r>
            <a:r>
              <a:rPr sz="1800" b="1" spc="-24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800" b="1" spc="-24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800" b="1" spc="-335" dirty="0" err="1" smtClean="0">
                <a:solidFill>
                  <a:srgbClr val="1D3F77"/>
                </a:solidFill>
                <a:latin typeface="Tahoma"/>
                <a:cs typeface="Tahoma"/>
              </a:rPr>
              <a:t>ch</a:t>
            </a:r>
            <a:r>
              <a:rPr sz="1800" b="1" spc="-375" dirty="0" err="1" smtClean="0">
                <a:solidFill>
                  <a:srgbClr val="1D3F77"/>
                </a:solidFill>
                <a:latin typeface="Tahoma"/>
                <a:cs typeface="Tahoma"/>
              </a:rPr>
              <a:t>á</a:t>
            </a:r>
            <a:r>
              <a:rPr sz="1800" b="1" spc="-335" dirty="0" err="1" smtClean="0">
                <a:solidFill>
                  <a:srgbClr val="1D3F77"/>
                </a:solidFill>
                <a:latin typeface="Tahoma"/>
                <a:cs typeface="Tahoma"/>
              </a:rPr>
              <a:t>y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16298" y="2757830"/>
            <a:ext cx="358775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9700"/>
              </a:lnSpc>
              <a:spcBef>
                <a:spcPts val="100"/>
              </a:spcBef>
            </a:pP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Nhôm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tổ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ong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được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tạo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thành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từ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vô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số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lá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nhôm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mỏng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hình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lục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giác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gắn </a:t>
            </a:r>
            <a:r>
              <a:rPr sz="900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với nhau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theo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cấu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trúc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dạng tổ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ong. 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Tên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của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nó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bắt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nguồn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từ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cấu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trúc </a:t>
            </a:r>
            <a:r>
              <a:rPr sz="900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của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tổ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ong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thực 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tế. 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Tấm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nhôm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có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cấu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trúc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tổ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ong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siêu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nhẹ,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gồm </a:t>
            </a:r>
            <a:r>
              <a:rPr sz="900" spc="-60" dirty="0">
                <a:solidFill>
                  <a:srgbClr val="FFFFFF"/>
                </a:solidFill>
                <a:latin typeface="Tahoma"/>
                <a:cs typeface="Tahoma"/>
              </a:rPr>
              <a:t>97% 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hôn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í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900" spc="-130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nhôm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thườn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đượ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ử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dụn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nh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ư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lớ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Tahoma"/>
                <a:cs typeface="Tahoma"/>
              </a:rPr>
              <a:t>lõ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kế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hợ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ới 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các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vật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liệu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bề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mặt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như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thép,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nhôm,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thép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không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gỉ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hoặc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nhựa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kỹ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thuật. </a:t>
            </a:r>
            <a:r>
              <a:rPr sz="900" spc="-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Đây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là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một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cấu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trúc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tuyệt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vời,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phù</a:t>
            </a:r>
            <a:r>
              <a:rPr sz="9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hợp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cho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nhiều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ứng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dụng,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từ</a:t>
            </a:r>
            <a:r>
              <a:rPr sz="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xây</a:t>
            </a:r>
            <a:r>
              <a:rPr sz="9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dựng </a:t>
            </a:r>
            <a:r>
              <a:rPr sz="900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đến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công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nghiệp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hàng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không,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đóng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tàu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và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đường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Tahoma"/>
                <a:cs typeface="Tahoma"/>
              </a:rPr>
              <a:t>sắt.</a:t>
            </a:r>
            <a:r>
              <a:rPr sz="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Với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trọng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ahoma"/>
                <a:cs typeface="Tahoma"/>
              </a:rPr>
              <a:t>lượng </a:t>
            </a:r>
            <a:r>
              <a:rPr sz="900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nhẹ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đáng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kể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và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độ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cứng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mạnh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mẽ,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lõi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tổ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ong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đã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được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sử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dụng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làm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vật </a:t>
            </a:r>
            <a:r>
              <a:rPr sz="900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liệ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ch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á</a:t>
            </a:r>
            <a:r>
              <a:rPr sz="900" spc="-2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spc="-4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900" spc="-9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tà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biển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tà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lửa…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89774" y="4730514"/>
            <a:ext cx="2772176" cy="221983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200" b="1" spc="-335" dirty="0" err="1" smtClean="0">
                <a:solidFill>
                  <a:srgbClr val="1D3F77"/>
                </a:solidFill>
                <a:latin typeface="Tahoma"/>
                <a:cs typeface="Tahoma"/>
              </a:rPr>
              <a:t>Đ</a:t>
            </a:r>
            <a:r>
              <a:rPr sz="1200" b="1" spc="-229" dirty="0" err="1" smtClean="0">
                <a:solidFill>
                  <a:srgbClr val="1D3F77"/>
                </a:solidFill>
                <a:latin typeface="Tahoma"/>
                <a:cs typeface="Tahoma"/>
              </a:rPr>
              <a:t>ặc</a:t>
            </a:r>
            <a:r>
              <a:rPr lang="en-US" sz="1200" b="1" spc="-229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16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165" dirty="0" err="1">
                <a:solidFill>
                  <a:srgbClr val="1D3F77"/>
                </a:solidFill>
                <a:latin typeface="Tahoma"/>
                <a:cs typeface="Tahoma"/>
              </a:rPr>
              <a:t>tính</a:t>
            </a:r>
            <a:r>
              <a:rPr sz="1200" b="1" spc="-165" dirty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200" b="1" spc="-16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220" dirty="0" err="1" smtClean="0">
                <a:solidFill>
                  <a:srgbClr val="1D3F77"/>
                </a:solidFill>
                <a:latin typeface="Tahoma"/>
                <a:cs typeface="Tahoma"/>
              </a:rPr>
              <a:t>sản</a:t>
            </a:r>
            <a:r>
              <a:rPr sz="1200" b="1" spc="-16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200" b="1" spc="-16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245" dirty="0" err="1" smtClean="0">
                <a:solidFill>
                  <a:srgbClr val="1D3F77"/>
                </a:solidFill>
                <a:latin typeface="Tahoma"/>
                <a:cs typeface="Tahoma"/>
              </a:rPr>
              <a:t>phẩm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Siê</a:t>
            </a:r>
            <a:r>
              <a:rPr sz="900" spc="-25" dirty="0">
                <a:solidFill>
                  <a:srgbClr val="4D4D4F"/>
                </a:solidFill>
                <a:latin typeface="Tahoma"/>
                <a:cs typeface="Tahoma"/>
              </a:rPr>
              <a:t>u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nh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ẹ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v</a:t>
            </a:r>
            <a:r>
              <a:rPr sz="900" spc="-40" dirty="0">
                <a:solidFill>
                  <a:srgbClr val="4D4D4F"/>
                </a:solidFill>
                <a:latin typeface="Tahoma"/>
                <a:cs typeface="Tahoma"/>
              </a:rPr>
              <a:t>à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cứn</a:t>
            </a:r>
            <a:r>
              <a:rPr sz="900" spc="-15" dirty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ch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ắc</a:t>
            </a:r>
            <a:endParaRPr sz="9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Đ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ộ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bề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n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ca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o</a:t>
            </a:r>
            <a:r>
              <a:rPr sz="900" spc="-90" dirty="0">
                <a:solidFill>
                  <a:srgbClr val="4D4D4F"/>
                </a:solidFill>
                <a:latin typeface="Tahoma"/>
                <a:cs typeface="Tahoma"/>
              </a:rPr>
              <a:t>,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chốn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ă</a:t>
            </a:r>
            <a:r>
              <a:rPr sz="900" spc="-25" dirty="0">
                <a:solidFill>
                  <a:srgbClr val="4D4D4F"/>
                </a:solidFill>
                <a:latin typeface="Tahoma"/>
                <a:cs typeface="Tahoma"/>
              </a:rPr>
              <a:t>n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mòn</a:t>
            </a:r>
            <a:endParaRPr sz="9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lang="en-US" sz="900" dirty="0" err="1" smtClean="0">
                <a:solidFill>
                  <a:srgbClr val="4D4D4F"/>
                </a:solidFill>
                <a:latin typeface="Tahoma"/>
                <a:cs typeface="Tahoma"/>
              </a:rPr>
              <a:t>Độ</a:t>
            </a:r>
            <a:r>
              <a:rPr lang="en-US" sz="90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 err="1" smtClean="0">
                <a:solidFill>
                  <a:srgbClr val="4D4D4F"/>
                </a:solidFill>
                <a:latin typeface="Tahoma"/>
                <a:cs typeface="Tahoma"/>
              </a:rPr>
              <a:t>phẳng</a:t>
            </a:r>
            <a:r>
              <a:rPr lang="en-US" sz="900" spc="1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15" dirty="0" err="1" smtClean="0">
                <a:solidFill>
                  <a:srgbClr val="4D4D4F"/>
                </a:solidFill>
                <a:latin typeface="Tahoma"/>
                <a:cs typeface="Tahoma"/>
              </a:rPr>
              <a:t>gần</a:t>
            </a:r>
            <a:r>
              <a:rPr lang="en-US" sz="900" spc="1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15" dirty="0" err="1" smtClean="0">
                <a:solidFill>
                  <a:srgbClr val="4D4D4F"/>
                </a:solidFill>
                <a:latin typeface="Tahoma"/>
                <a:cs typeface="Tahoma"/>
              </a:rPr>
              <a:t>tuyệt</a:t>
            </a:r>
            <a:r>
              <a:rPr lang="en-US" sz="900" spc="15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lang="en-US" sz="900" spc="15" dirty="0" err="1" smtClean="0">
                <a:solidFill>
                  <a:srgbClr val="4D4D4F"/>
                </a:solidFill>
                <a:latin typeface="Tahoma"/>
                <a:cs typeface="Tahoma"/>
              </a:rPr>
              <a:t>đối</a:t>
            </a:r>
            <a:endParaRPr sz="9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Chốn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ch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á</a:t>
            </a:r>
            <a:r>
              <a:rPr sz="900" spc="-25" dirty="0">
                <a:solidFill>
                  <a:srgbClr val="4D4D4F"/>
                </a:solidFill>
                <a:latin typeface="Tahoma"/>
                <a:cs typeface="Tahoma"/>
              </a:rPr>
              <a:t>y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tiê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u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chuẩ</a:t>
            </a:r>
            <a:r>
              <a:rPr sz="900" spc="-15" dirty="0">
                <a:solidFill>
                  <a:srgbClr val="4D4D4F"/>
                </a:solidFill>
                <a:latin typeface="Tahoma"/>
                <a:cs typeface="Tahoma"/>
              </a:rPr>
              <a:t>n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30" dirty="0">
                <a:solidFill>
                  <a:srgbClr val="4D4D4F"/>
                </a:solidFill>
                <a:latin typeface="Tahoma"/>
                <a:cs typeface="Tahoma"/>
              </a:rPr>
              <a:t>F</a:t>
            </a:r>
            <a:r>
              <a:rPr sz="900" spc="-60" dirty="0">
                <a:solidFill>
                  <a:srgbClr val="4D4D4F"/>
                </a:solidFill>
                <a:latin typeface="Tahoma"/>
                <a:cs typeface="Tahoma"/>
              </a:rPr>
              <a:t>R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A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2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r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ade</a:t>
            </a:r>
            <a:endParaRPr sz="9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1AD49"/>
              </a:buClr>
              <a:buFont typeface="Webdings"/>
              <a:buChar char=""/>
            </a:pPr>
            <a:endParaRPr sz="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250" dirty="0" err="1">
                <a:solidFill>
                  <a:srgbClr val="1D3F77"/>
                </a:solidFill>
                <a:latin typeface="Tahoma"/>
                <a:cs typeface="Tahoma"/>
              </a:rPr>
              <a:t>Ứng</a:t>
            </a:r>
            <a:r>
              <a:rPr sz="1200" b="1" spc="-165" dirty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200" b="1" spc="-16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225" dirty="0" err="1" smtClean="0">
                <a:solidFill>
                  <a:srgbClr val="1D3F77"/>
                </a:solidFill>
                <a:latin typeface="Tahoma"/>
                <a:cs typeface="Tahoma"/>
              </a:rPr>
              <a:t>dụng</a:t>
            </a:r>
            <a:endParaRPr sz="12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sz="900" spc="-45" dirty="0">
                <a:solidFill>
                  <a:srgbClr val="4D4D4F"/>
                </a:solidFill>
                <a:latin typeface="Tahoma"/>
                <a:cs typeface="Tahoma"/>
              </a:rPr>
              <a:t>V</a:t>
            </a:r>
            <a:r>
              <a:rPr sz="900" spc="-25" dirty="0">
                <a:solidFill>
                  <a:srgbClr val="4D4D4F"/>
                </a:solidFill>
                <a:latin typeface="Tahoma"/>
                <a:cs typeface="Tahoma"/>
              </a:rPr>
              <a:t>ậ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liệ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u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hoà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n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thiệ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n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m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ặt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dựn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ò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a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nhà</a:t>
            </a:r>
            <a:endParaRPr sz="9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Làm</a:t>
            </a:r>
            <a:r>
              <a:rPr sz="900" spc="-6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vách</a:t>
            </a:r>
            <a:r>
              <a:rPr sz="900" spc="-6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ngăn,</a:t>
            </a:r>
            <a:r>
              <a:rPr sz="900" spc="-5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mái</a:t>
            </a:r>
            <a:r>
              <a:rPr sz="900" spc="-6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nhà</a:t>
            </a:r>
            <a:r>
              <a:rPr sz="900" spc="-55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thi</a:t>
            </a:r>
            <a:r>
              <a:rPr sz="900" spc="-6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40" dirty="0">
                <a:solidFill>
                  <a:srgbClr val="4D4D4F"/>
                </a:solidFill>
                <a:latin typeface="Tahoma"/>
                <a:cs typeface="Tahoma"/>
              </a:rPr>
              <a:t>đấu…</a:t>
            </a:r>
            <a:endParaRPr sz="9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sz="900" spc="-35" dirty="0">
                <a:solidFill>
                  <a:srgbClr val="4D4D4F"/>
                </a:solidFill>
                <a:latin typeface="Tahoma"/>
                <a:cs typeface="Tahoma"/>
              </a:rPr>
              <a:t>S</a:t>
            </a:r>
            <a:r>
              <a:rPr sz="900" spc="-60" dirty="0">
                <a:solidFill>
                  <a:srgbClr val="4D4D4F"/>
                </a:solidFill>
                <a:latin typeface="Tahoma"/>
                <a:cs typeface="Tahoma"/>
              </a:rPr>
              <a:t>ử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4D4D4F"/>
                </a:solidFill>
                <a:latin typeface="Tahoma"/>
                <a:cs typeface="Tahoma"/>
              </a:rPr>
              <a:t>dụn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ch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o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tà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u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biển</a:t>
            </a:r>
            <a:endParaRPr sz="9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lr>
                <a:srgbClr val="41AD49"/>
              </a:buClr>
              <a:buSzPct val="111111"/>
              <a:buFont typeface="Webdings"/>
              <a:buChar char=""/>
              <a:tabLst>
                <a:tab pos="241300" algn="l"/>
              </a:tabLst>
            </a:pPr>
            <a:r>
              <a:rPr sz="900" spc="-35" dirty="0" err="1" smtClean="0">
                <a:solidFill>
                  <a:srgbClr val="4D4D4F"/>
                </a:solidFill>
                <a:latin typeface="Tahoma"/>
                <a:cs typeface="Tahoma"/>
              </a:rPr>
              <a:t>S</a:t>
            </a:r>
            <a:r>
              <a:rPr sz="900" spc="-60" dirty="0" err="1" smtClean="0">
                <a:solidFill>
                  <a:srgbClr val="4D4D4F"/>
                </a:solidFill>
                <a:latin typeface="Tahoma"/>
                <a:cs typeface="Tahoma"/>
              </a:rPr>
              <a:t>ử</a:t>
            </a:r>
            <a:r>
              <a:rPr sz="900" spc="-50" dirty="0" smtClean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4D4D4F"/>
                </a:solidFill>
                <a:latin typeface="Tahoma"/>
                <a:cs typeface="Tahoma"/>
              </a:rPr>
              <a:t>dụn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g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5" dirty="0">
                <a:solidFill>
                  <a:srgbClr val="4D4D4F"/>
                </a:solidFill>
                <a:latin typeface="Tahoma"/>
                <a:cs typeface="Tahoma"/>
              </a:rPr>
              <a:t>ch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o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25" dirty="0">
                <a:solidFill>
                  <a:srgbClr val="4D4D4F"/>
                </a:solidFill>
                <a:latin typeface="Tahoma"/>
                <a:cs typeface="Tahoma"/>
              </a:rPr>
              <a:t>xe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ô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900" spc="5" dirty="0">
                <a:solidFill>
                  <a:srgbClr val="4D4D4F"/>
                </a:solidFill>
                <a:latin typeface="Tahoma"/>
                <a:cs typeface="Tahoma"/>
              </a:rPr>
              <a:t>ô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c</a:t>
            </a:r>
            <a:r>
              <a:rPr sz="900" spc="-10" dirty="0">
                <a:solidFill>
                  <a:srgbClr val="4D4D4F"/>
                </a:solidFill>
                <a:latin typeface="Tahoma"/>
                <a:cs typeface="Tahoma"/>
              </a:rPr>
              <a:t>ỡ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4D4D4F"/>
                </a:solidFill>
                <a:latin typeface="Tahoma"/>
                <a:cs typeface="Tahoma"/>
              </a:rPr>
              <a:t>lớn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,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900" dirty="0">
                <a:solidFill>
                  <a:srgbClr val="4D4D4F"/>
                </a:solidFill>
                <a:latin typeface="Tahoma"/>
                <a:cs typeface="Tahoma"/>
              </a:rPr>
              <a:t>o</a:t>
            </a:r>
            <a:r>
              <a:rPr sz="900" spc="-20" dirty="0">
                <a:solidFill>
                  <a:srgbClr val="4D4D4F"/>
                </a:solidFill>
                <a:latin typeface="Tahoma"/>
                <a:cs typeface="Tahoma"/>
              </a:rPr>
              <a:t>a</a:t>
            </a:r>
            <a:r>
              <a:rPr sz="900" spc="-5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900" spc="5" dirty="0" err="1">
                <a:solidFill>
                  <a:srgbClr val="4D4D4F"/>
                </a:solidFill>
                <a:latin typeface="Tahoma"/>
                <a:cs typeface="Tahoma"/>
              </a:rPr>
              <a:t>tà</a:t>
            </a:r>
            <a:r>
              <a:rPr sz="900" spc="-5" dirty="0" err="1">
                <a:solidFill>
                  <a:srgbClr val="4D4D4F"/>
                </a:solidFill>
                <a:latin typeface="Tahoma"/>
                <a:cs typeface="Tahoma"/>
              </a:rPr>
              <a:t>u</a:t>
            </a:r>
            <a:r>
              <a:rPr sz="900" spc="-70" dirty="0" smtClean="0">
                <a:solidFill>
                  <a:srgbClr val="4D4D4F"/>
                </a:solidFill>
                <a:latin typeface="Tahoma"/>
                <a:cs typeface="Tahoma"/>
              </a:rPr>
              <a:t>...</a:t>
            </a:r>
            <a:endParaRPr lang="en-US" sz="900" spc="-70" dirty="0" smtClean="0">
              <a:solidFill>
                <a:srgbClr val="4D4D4F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240" dirty="0" err="1" smtClean="0">
                <a:solidFill>
                  <a:srgbClr val="1D3F77"/>
                </a:solidFill>
                <a:latin typeface="Tahoma"/>
                <a:cs typeface="Tahoma"/>
              </a:rPr>
              <a:t>T</a:t>
            </a:r>
            <a:r>
              <a:rPr sz="1200" b="1" spc="-195" dirty="0" err="1" smtClean="0">
                <a:solidFill>
                  <a:srgbClr val="1D3F77"/>
                </a:solidFill>
                <a:latin typeface="Tahoma"/>
                <a:cs typeface="Tahoma"/>
              </a:rPr>
              <a:t>hôn</a:t>
            </a:r>
            <a:r>
              <a:rPr sz="1200" b="1" spc="-220" dirty="0" err="1" smtClean="0">
                <a:solidFill>
                  <a:srgbClr val="1D3F77"/>
                </a:solidFill>
                <a:latin typeface="Tahoma"/>
                <a:cs typeface="Tahoma"/>
              </a:rPr>
              <a:t>g</a:t>
            </a:r>
            <a:r>
              <a:rPr sz="1200" b="1" spc="-10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200" b="1" spc="-10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180" dirty="0" err="1" smtClean="0">
                <a:solidFill>
                  <a:srgbClr val="1D3F77"/>
                </a:solidFill>
                <a:latin typeface="Tahoma"/>
                <a:cs typeface="Tahoma"/>
              </a:rPr>
              <a:t>s</a:t>
            </a:r>
            <a:r>
              <a:rPr sz="1200" b="1" spc="-250" dirty="0" err="1" smtClean="0">
                <a:solidFill>
                  <a:srgbClr val="1D3F77"/>
                </a:solidFill>
                <a:latin typeface="Tahoma"/>
                <a:cs typeface="Tahoma"/>
              </a:rPr>
              <a:t>ố</a:t>
            </a:r>
            <a:r>
              <a:rPr sz="1200" b="1" spc="-10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200" b="1" spc="-10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204" dirty="0" err="1" smtClean="0">
                <a:solidFill>
                  <a:srgbClr val="1D3F77"/>
                </a:solidFill>
                <a:latin typeface="Tahoma"/>
                <a:cs typeface="Tahoma"/>
              </a:rPr>
              <a:t>k</a:t>
            </a:r>
            <a:r>
              <a:rPr sz="1200" b="1" spc="-225" dirty="0" err="1" smtClean="0">
                <a:solidFill>
                  <a:srgbClr val="1D3F77"/>
                </a:solidFill>
                <a:latin typeface="Tahoma"/>
                <a:cs typeface="Tahoma"/>
              </a:rPr>
              <a:t>ỹ</a:t>
            </a:r>
            <a:r>
              <a:rPr sz="1200" b="1" spc="-10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lang="en-US" sz="1200" b="1" spc="-105" dirty="0" smtClean="0">
                <a:solidFill>
                  <a:srgbClr val="1D3F77"/>
                </a:solidFill>
                <a:latin typeface="Tahoma"/>
                <a:cs typeface="Tahoma"/>
              </a:rPr>
              <a:t> </a:t>
            </a:r>
            <a:r>
              <a:rPr sz="1200" b="1" spc="-165" dirty="0" err="1" smtClean="0">
                <a:solidFill>
                  <a:srgbClr val="1D3F77"/>
                </a:solidFill>
                <a:latin typeface="Tahoma"/>
                <a:cs typeface="Tahoma"/>
              </a:rPr>
              <a:t>thu</a:t>
            </a:r>
            <a:r>
              <a:rPr sz="1200" b="1" spc="-190" dirty="0" err="1" smtClean="0">
                <a:solidFill>
                  <a:srgbClr val="1D3F77"/>
                </a:solidFill>
                <a:latin typeface="Tahoma"/>
                <a:cs typeface="Tahoma"/>
              </a:rPr>
              <a:t>ậ</a:t>
            </a:r>
            <a:r>
              <a:rPr sz="1200" b="1" spc="-130" dirty="0" err="1" smtClean="0">
                <a:solidFill>
                  <a:srgbClr val="1D3F77"/>
                </a:solidFill>
                <a:latin typeface="Tahoma"/>
                <a:cs typeface="Tahoma"/>
              </a:rPr>
              <a:t>t</a:t>
            </a:r>
            <a:endParaRPr sz="1200" dirty="0">
              <a:latin typeface="Tahoma"/>
              <a:cs typeface="Tahom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73580"/>
              </p:ext>
            </p:extLst>
          </p:nvPr>
        </p:nvGraphicFramePr>
        <p:xfrm>
          <a:off x="10219042" y="7308428"/>
          <a:ext cx="3548377" cy="1506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9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1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848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0</a:t>
                      </a:r>
                      <a:endParaRPr sz="700" dirty="0">
                        <a:latin typeface="Tahoma"/>
                        <a:cs typeface="Tahoma"/>
                      </a:endParaRPr>
                    </a:p>
                  </a:txBody>
                  <a:tcPr marL="0" marR="0" marT="7302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  <a:solidFill>
                      <a:srgbClr val="1D3F7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2069" marR="29845" indent="-10795">
                        <a:lnSpc>
                          <a:spcPct val="101400"/>
                        </a:lnSpc>
                        <a:spcBef>
                          <a:spcPts val="135"/>
                        </a:spcBef>
                      </a:pPr>
                      <a:r>
                        <a:rPr sz="7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7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ỔN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</a:t>
                      </a:r>
                      <a:r>
                        <a:rPr sz="7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DỘ  </a:t>
                      </a:r>
                      <a:r>
                        <a:rPr sz="7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</a:t>
                      </a:r>
                      <a:r>
                        <a:rPr sz="7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À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sz="7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7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Ấ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  <a:solidFill>
                      <a:srgbClr val="1D3F7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9370" marR="22860" indent="-6985">
                        <a:lnSpc>
                          <a:spcPct val="101400"/>
                        </a:lnSpc>
                        <a:spcBef>
                          <a:spcPts val="135"/>
                        </a:spcBef>
                      </a:pPr>
                      <a:r>
                        <a:rPr sz="7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7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ớ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7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nhôm  m</a:t>
                      </a:r>
                      <a:r>
                        <a:rPr sz="7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ặ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7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trướ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  <a:solidFill>
                      <a:srgbClr val="1D3F7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8740" marR="22860" indent="-46355">
                        <a:lnSpc>
                          <a:spcPct val="101400"/>
                        </a:lnSpc>
                        <a:spcBef>
                          <a:spcPts val="135"/>
                        </a:spcBef>
                      </a:pPr>
                      <a:r>
                        <a:rPr sz="7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7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ớ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7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nhôm  m</a:t>
                      </a:r>
                      <a:r>
                        <a:rPr sz="7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ặ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7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sau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  <a:solidFill>
                      <a:srgbClr val="1D3F7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9380" marR="109855">
                        <a:lnSpc>
                          <a:spcPct val="101400"/>
                        </a:lnSpc>
                        <a:spcBef>
                          <a:spcPts val="13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7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7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ọng  lượng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  <a:solidFill>
                      <a:srgbClr val="1D3F7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7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Đ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ộ</a:t>
                      </a:r>
                      <a:r>
                        <a:rPr sz="7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cứng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30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  <a:solidFill>
                      <a:srgbClr val="1D3F7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Section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  <a:solidFill>
                      <a:srgbClr val="1D3F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  <a:solidFill>
                      <a:srgbClr val="1D3F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  <a:solidFill>
                      <a:srgbClr val="1D3F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  <a:solidFill>
                      <a:srgbClr val="1D3F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  <a:solidFill>
                      <a:srgbClr val="1D3F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  <a:solidFill>
                      <a:srgbClr val="1D3F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  <a:solidFill>
                      <a:srgbClr val="1D3F7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Modulus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  <a:solidFill>
                      <a:srgbClr val="1D3F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84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DH-06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6,0mm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1,0mm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0,5mm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4,9kg/m</a:t>
                      </a:r>
                      <a:r>
                        <a:rPr sz="600" spc="-15" baseline="34722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600" baseline="34722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0,71KNm</a:t>
                      </a:r>
                      <a:r>
                        <a:rPr sz="600" spc="-15" baseline="34722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/m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2,5cm</a:t>
                      </a:r>
                      <a:r>
                        <a:rPr sz="600" spc="-15" baseline="34722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/m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84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DH-08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8,0mm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1,0mm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0,5mm</a:t>
                      </a:r>
                      <a:endParaRPr sz="700" dirty="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5,1kg/m</a:t>
                      </a:r>
                      <a:r>
                        <a:rPr sz="600" spc="-15" baseline="34722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600" baseline="34722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1,2KNm</a:t>
                      </a:r>
                      <a:r>
                        <a:rPr sz="600" spc="-15" baseline="34722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/m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3,5cm</a:t>
                      </a:r>
                      <a:r>
                        <a:rPr sz="600" spc="-15" baseline="34722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/m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485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DH-10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10,0mm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1,0mm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1,0mm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5,3kg/m</a:t>
                      </a:r>
                      <a:r>
                        <a:rPr sz="600" spc="-15" baseline="34722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600" baseline="34722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2,19KNm</a:t>
                      </a:r>
                      <a:r>
                        <a:rPr sz="600" spc="-15" baseline="34722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/m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4,5cm</a:t>
                      </a:r>
                      <a:r>
                        <a:rPr sz="600" spc="-15" baseline="34722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/m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484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DH-20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20,0mm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1,0mm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1,0mm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7,4kg/m</a:t>
                      </a:r>
                      <a:r>
                        <a:rPr sz="600" spc="-15" baseline="34722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600" baseline="34722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13,9KNm</a:t>
                      </a:r>
                      <a:r>
                        <a:rPr sz="600" spc="-15" baseline="34722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/m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19,0cm</a:t>
                      </a:r>
                      <a:r>
                        <a:rPr sz="600" spc="-15" baseline="34722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/m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484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DH-25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25,0mm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1,0mm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1,0mm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7,8kg/m</a:t>
                      </a:r>
                      <a:r>
                        <a:rPr sz="600" spc="-15" baseline="34722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600" baseline="34722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22,17KNm</a:t>
                      </a:r>
                      <a:r>
                        <a:rPr sz="600" spc="-15" baseline="34722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/m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24,0cm</a:t>
                      </a:r>
                      <a:r>
                        <a:rPr sz="600" spc="-15" baseline="34722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700" spc="-1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/m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T w="9525">
                      <a:solidFill>
                        <a:srgbClr val="BCBEC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571">
                <a:tc gridSpan="7"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b="1" spc="-5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Tổng</a:t>
                      </a:r>
                      <a:r>
                        <a:rPr sz="700" b="1" spc="-7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3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độ</a:t>
                      </a:r>
                      <a:r>
                        <a:rPr sz="700" b="1" spc="-7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4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dày</a:t>
                      </a:r>
                      <a:r>
                        <a:rPr sz="700" b="1" spc="-7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5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của</a:t>
                      </a:r>
                      <a:r>
                        <a:rPr sz="700" b="1" spc="-7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5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sản</a:t>
                      </a:r>
                      <a:r>
                        <a:rPr sz="700" b="1" spc="-7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phẩm</a:t>
                      </a:r>
                      <a:r>
                        <a:rPr sz="700" b="1" spc="-7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có</a:t>
                      </a:r>
                      <a:r>
                        <a:rPr sz="700" b="1" spc="-7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4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thể</a:t>
                      </a:r>
                      <a:r>
                        <a:rPr sz="700" b="1" spc="-7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4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lên</a:t>
                      </a:r>
                      <a:r>
                        <a:rPr sz="700" b="1" spc="-7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3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tới</a:t>
                      </a:r>
                      <a:r>
                        <a:rPr sz="700" b="1" spc="-7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6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500mm</a:t>
                      </a:r>
                      <a:r>
                        <a:rPr sz="700" b="1" spc="-7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4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tùy</a:t>
                      </a:r>
                      <a:r>
                        <a:rPr sz="700" b="1" spc="-7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4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thuộc</a:t>
                      </a:r>
                      <a:r>
                        <a:rPr sz="700" b="1" spc="-7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4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vào</a:t>
                      </a:r>
                      <a:r>
                        <a:rPr sz="700" b="1" spc="-7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yêu</a:t>
                      </a:r>
                      <a:r>
                        <a:rPr sz="700" b="1" spc="-7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5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cầu</a:t>
                      </a:r>
                      <a:r>
                        <a:rPr sz="700" b="1" spc="-7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5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của</a:t>
                      </a:r>
                      <a:r>
                        <a:rPr sz="700" b="1" spc="-7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khách</a:t>
                      </a:r>
                      <a:r>
                        <a:rPr sz="700" b="1" spc="-7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4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hàng</a:t>
                      </a:r>
                      <a:endParaRPr sz="700" dirty="0">
                        <a:latin typeface="Tahoma"/>
                        <a:cs typeface="Tahoma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7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KÍC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</a:t>
                      </a:r>
                      <a:r>
                        <a:rPr sz="7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THƯỚ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7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TIÊ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7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CH</a:t>
                      </a:r>
                      <a:r>
                        <a:rPr sz="7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7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ẨN</a:t>
                      </a:r>
                      <a:endParaRPr sz="700" dirty="0">
                        <a:latin typeface="Tahoma"/>
                        <a:cs typeface="Tahoma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1744345" algn="l"/>
                          <a:tab pos="2798445" algn="l"/>
                        </a:tabLst>
                      </a:pPr>
                      <a:r>
                        <a:rPr sz="700" b="1" spc="-3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Khổ</a:t>
                      </a:r>
                      <a:r>
                        <a:rPr sz="700" b="1" spc="-3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rộng	</a:t>
                      </a:r>
                      <a:r>
                        <a:rPr sz="700" b="1" spc="-50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1200mm	</a:t>
                      </a:r>
                      <a:r>
                        <a:rPr sz="700" b="1" spc="-45" dirty="0">
                          <a:solidFill>
                            <a:srgbClr val="4D4D4F"/>
                          </a:solidFill>
                          <a:latin typeface="Tahoma"/>
                          <a:cs typeface="Tahoma"/>
                        </a:rPr>
                        <a:t>1500mm</a:t>
                      </a:r>
                      <a:endParaRPr sz="700" dirty="0">
                        <a:latin typeface="Tahoma"/>
                        <a:cs typeface="Tahoma"/>
                      </a:endParaRPr>
                    </a:p>
                  </a:txBody>
                  <a:tcPr marL="0" marR="0" marT="18415" marB="0">
                    <a:lnB w="9525">
                      <a:solidFill>
                        <a:srgbClr val="BCBE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10228998" y="8379876"/>
            <a:ext cx="3556000" cy="295275"/>
            <a:chOff x="10228998" y="8379876"/>
            <a:chExt cx="3556000" cy="295275"/>
          </a:xfrm>
        </p:grpSpPr>
        <p:sp>
          <p:nvSpPr>
            <p:cNvPr id="12" name="object 12"/>
            <p:cNvSpPr/>
            <p:nvPr/>
          </p:nvSpPr>
          <p:spPr>
            <a:xfrm>
              <a:off x="10228998" y="8532152"/>
              <a:ext cx="3552190" cy="139065"/>
            </a:xfrm>
            <a:custGeom>
              <a:avLst/>
              <a:gdLst/>
              <a:ahLst/>
              <a:cxnLst/>
              <a:rect l="l" t="t" r="r" b="b"/>
              <a:pathLst>
                <a:path w="3552190" h="139065">
                  <a:moveTo>
                    <a:pt x="3551618" y="0"/>
                  </a:moveTo>
                  <a:lnTo>
                    <a:pt x="0" y="0"/>
                  </a:lnTo>
                  <a:lnTo>
                    <a:pt x="0" y="138671"/>
                  </a:lnTo>
                  <a:lnTo>
                    <a:pt x="3551618" y="138671"/>
                  </a:lnTo>
                  <a:lnTo>
                    <a:pt x="3551618" y="0"/>
                  </a:lnTo>
                  <a:close/>
                </a:path>
              </a:pathLst>
            </a:custGeom>
            <a:solidFill>
              <a:srgbClr val="1D3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28998" y="8383740"/>
              <a:ext cx="3552190" cy="148590"/>
            </a:xfrm>
            <a:custGeom>
              <a:avLst/>
              <a:gdLst/>
              <a:ahLst/>
              <a:cxnLst/>
              <a:rect l="l" t="t" r="r" b="b"/>
              <a:pathLst>
                <a:path w="3552190" h="148590">
                  <a:moveTo>
                    <a:pt x="3551618" y="0"/>
                  </a:moveTo>
                  <a:lnTo>
                    <a:pt x="0" y="0"/>
                  </a:lnTo>
                  <a:lnTo>
                    <a:pt x="0" y="148412"/>
                  </a:lnTo>
                  <a:lnTo>
                    <a:pt x="3551618" y="148412"/>
                  </a:lnTo>
                  <a:lnTo>
                    <a:pt x="3551618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28998" y="8383737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710400" y="8383737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91799" y="8383737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673199" y="8383737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393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154599" y="8383737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635999" y="8383737"/>
              <a:ext cx="630555" cy="0"/>
            </a:xfrm>
            <a:custGeom>
              <a:avLst/>
              <a:gdLst/>
              <a:ahLst/>
              <a:cxnLst/>
              <a:rect l="l" t="t" r="r" b="b"/>
              <a:pathLst>
                <a:path w="630555">
                  <a:moveTo>
                    <a:pt x="0" y="0"/>
                  </a:moveTo>
                  <a:lnTo>
                    <a:pt x="62999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265999" y="8383737"/>
              <a:ext cx="511175" cy="0"/>
            </a:xfrm>
            <a:custGeom>
              <a:avLst/>
              <a:gdLst/>
              <a:ahLst/>
              <a:cxnLst/>
              <a:rect l="l" t="t" r="r" b="b"/>
              <a:pathLst>
                <a:path w="511175">
                  <a:moveTo>
                    <a:pt x="0" y="0"/>
                  </a:moveTo>
                  <a:lnTo>
                    <a:pt x="510755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780618" y="8383735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144551"/>
                  </a:moveTo>
                  <a:lnTo>
                    <a:pt x="0" y="0"/>
                  </a:lnTo>
                </a:path>
              </a:pathLst>
            </a:custGeom>
            <a:ln w="77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28998" y="8532149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10400" y="8532149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91799" y="8532149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673199" y="8532149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393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54599" y="8532149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635999" y="8532149"/>
              <a:ext cx="630555" cy="0"/>
            </a:xfrm>
            <a:custGeom>
              <a:avLst/>
              <a:gdLst/>
              <a:ahLst/>
              <a:cxnLst/>
              <a:rect l="l" t="t" r="r" b="b"/>
              <a:pathLst>
                <a:path w="630555">
                  <a:moveTo>
                    <a:pt x="0" y="0"/>
                  </a:moveTo>
                  <a:lnTo>
                    <a:pt x="62999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265999" y="8532149"/>
              <a:ext cx="518795" cy="0"/>
            </a:xfrm>
            <a:custGeom>
              <a:avLst/>
              <a:gdLst/>
              <a:ahLst/>
              <a:cxnLst/>
              <a:rect l="l" t="t" r="r" b="b"/>
              <a:pathLst>
                <a:path w="518794">
                  <a:moveTo>
                    <a:pt x="0" y="0"/>
                  </a:moveTo>
                  <a:lnTo>
                    <a:pt x="518477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28998" y="8670824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710400" y="8670824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191799" y="8670824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73199" y="8670824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393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154599" y="8670824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635999" y="8670824"/>
              <a:ext cx="630555" cy="0"/>
            </a:xfrm>
            <a:custGeom>
              <a:avLst/>
              <a:gdLst/>
              <a:ahLst/>
              <a:cxnLst/>
              <a:rect l="l" t="t" r="r" b="b"/>
              <a:pathLst>
                <a:path w="630555">
                  <a:moveTo>
                    <a:pt x="0" y="0"/>
                  </a:moveTo>
                  <a:lnTo>
                    <a:pt x="62999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265999" y="8670824"/>
              <a:ext cx="518795" cy="0"/>
            </a:xfrm>
            <a:custGeom>
              <a:avLst/>
              <a:gdLst/>
              <a:ahLst/>
              <a:cxnLst/>
              <a:rect l="l" t="t" r="r" b="b"/>
              <a:pathLst>
                <a:path w="518794">
                  <a:moveTo>
                    <a:pt x="0" y="0"/>
                  </a:moveTo>
                  <a:lnTo>
                    <a:pt x="518477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0228998" y="8923934"/>
            <a:ext cx="3556000" cy="146685"/>
            <a:chOff x="10228998" y="8923934"/>
            <a:chExt cx="3556000" cy="146685"/>
          </a:xfrm>
        </p:grpSpPr>
        <p:sp>
          <p:nvSpPr>
            <p:cNvPr id="37" name="object 37"/>
            <p:cNvSpPr/>
            <p:nvPr/>
          </p:nvSpPr>
          <p:spPr>
            <a:xfrm>
              <a:off x="10228999" y="8927795"/>
              <a:ext cx="3552190" cy="139065"/>
            </a:xfrm>
            <a:custGeom>
              <a:avLst/>
              <a:gdLst/>
              <a:ahLst/>
              <a:cxnLst/>
              <a:rect l="l" t="t" r="r" b="b"/>
              <a:pathLst>
                <a:path w="3552190" h="139065">
                  <a:moveTo>
                    <a:pt x="2406993" y="0"/>
                  </a:moveTo>
                  <a:lnTo>
                    <a:pt x="1925599" y="0"/>
                  </a:lnTo>
                  <a:lnTo>
                    <a:pt x="1444205" y="0"/>
                  </a:lnTo>
                  <a:lnTo>
                    <a:pt x="0" y="0"/>
                  </a:lnTo>
                  <a:lnTo>
                    <a:pt x="0" y="138671"/>
                  </a:lnTo>
                  <a:lnTo>
                    <a:pt x="1444205" y="138671"/>
                  </a:lnTo>
                  <a:lnTo>
                    <a:pt x="1925599" y="138671"/>
                  </a:lnTo>
                  <a:lnTo>
                    <a:pt x="2406993" y="138671"/>
                  </a:lnTo>
                  <a:lnTo>
                    <a:pt x="2406993" y="0"/>
                  </a:lnTo>
                  <a:close/>
                </a:path>
                <a:path w="3552190" h="139065">
                  <a:moveTo>
                    <a:pt x="3551618" y="0"/>
                  </a:moveTo>
                  <a:lnTo>
                    <a:pt x="3037001" y="0"/>
                  </a:lnTo>
                  <a:lnTo>
                    <a:pt x="2407005" y="0"/>
                  </a:lnTo>
                  <a:lnTo>
                    <a:pt x="2407005" y="138671"/>
                  </a:lnTo>
                  <a:lnTo>
                    <a:pt x="3037001" y="138671"/>
                  </a:lnTo>
                  <a:lnTo>
                    <a:pt x="3551618" y="138671"/>
                  </a:lnTo>
                  <a:lnTo>
                    <a:pt x="3551618" y="0"/>
                  </a:lnTo>
                  <a:close/>
                </a:path>
              </a:pathLst>
            </a:custGeom>
            <a:solidFill>
              <a:srgbClr val="1D3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228998" y="8927795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710400" y="8927795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191799" y="8927795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673199" y="8927795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393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154599" y="8927795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635999" y="8927795"/>
              <a:ext cx="630555" cy="0"/>
            </a:xfrm>
            <a:custGeom>
              <a:avLst/>
              <a:gdLst/>
              <a:ahLst/>
              <a:cxnLst/>
              <a:rect l="l" t="t" r="r" b="b"/>
              <a:pathLst>
                <a:path w="630555">
                  <a:moveTo>
                    <a:pt x="0" y="0"/>
                  </a:moveTo>
                  <a:lnTo>
                    <a:pt x="62999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265999" y="8927795"/>
              <a:ext cx="518795" cy="0"/>
            </a:xfrm>
            <a:custGeom>
              <a:avLst/>
              <a:gdLst/>
              <a:ahLst/>
              <a:cxnLst/>
              <a:rect l="l" t="t" r="r" b="b"/>
              <a:pathLst>
                <a:path w="518794">
                  <a:moveTo>
                    <a:pt x="0" y="0"/>
                  </a:moveTo>
                  <a:lnTo>
                    <a:pt x="518477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228998" y="9066470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710400" y="9066470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191799" y="9066470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673199" y="9066470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393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154599" y="9066470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5">
                  <a:moveTo>
                    <a:pt x="0" y="0"/>
                  </a:moveTo>
                  <a:lnTo>
                    <a:pt x="48140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635999" y="9066470"/>
              <a:ext cx="630555" cy="0"/>
            </a:xfrm>
            <a:custGeom>
              <a:avLst/>
              <a:gdLst/>
              <a:ahLst/>
              <a:cxnLst/>
              <a:rect l="l" t="t" r="r" b="b"/>
              <a:pathLst>
                <a:path w="630555">
                  <a:moveTo>
                    <a:pt x="0" y="0"/>
                  </a:moveTo>
                  <a:lnTo>
                    <a:pt x="62999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265999" y="9066470"/>
              <a:ext cx="514984" cy="0"/>
            </a:xfrm>
            <a:custGeom>
              <a:avLst/>
              <a:gdLst/>
              <a:ahLst/>
              <a:cxnLst/>
              <a:rect l="l" t="t" r="r" b="b"/>
              <a:pathLst>
                <a:path w="514984">
                  <a:moveTo>
                    <a:pt x="0" y="0"/>
                  </a:moveTo>
                  <a:lnTo>
                    <a:pt x="514616" y="0"/>
                  </a:lnTo>
                </a:path>
              </a:pathLst>
            </a:custGeom>
            <a:ln w="7721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0216298" y="8768364"/>
            <a:ext cx="3581400" cy="8121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310"/>
              </a:spcBef>
              <a:tabLst>
                <a:tab pos="2031364" algn="l"/>
              </a:tabLst>
            </a:pPr>
            <a:r>
              <a:rPr sz="700" b="1" spc="-40" dirty="0">
                <a:solidFill>
                  <a:srgbClr val="4D4D4F"/>
                </a:solidFill>
                <a:latin typeface="Tahoma"/>
                <a:cs typeface="Tahoma"/>
              </a:rPr>
              <a:t>C</a:t>
            </a:r>
            <a:r>
              <a:rPr sz="700" b="1" spc="-20" dirty="0">
                <a:solidFill>
                  <a:srgbClr val="4D4D4F"/>
                </a:solidFill>
                <a:latin typeface="Tahoma"/>
                <a:cs typeface="Tahoma"/>
              </a:rPr>
              <a:t>hiề</a:t>
            </a:r>
            <a:r>
              <a:rPr sz="700" b="1" spc="-45" dirty="0">
                <a:solidFill>
                  <a:srgbClr val="4D4D4F"/>
                </a:solidFill>
                <a:latin typeface="Tahoma"/>
                <a:cs typeface="Tahoma"/>
              </a:rPr>
              <a:t>u</a:t>
            </a:r>
            <a:r>
              <a:rPr sz="700" b="1" spc="-3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b="1" spc="-25" dirty="0">
                <a:solidFill>
                  <a:srgbClr val="4D4D4F"/>
                </a:solidFill>
                <a:latin typeface="Tahoma"/>
                <a:cs typeface="Tahoma"/>
              </a:rPr>
              <a:t>dà</a:t>
            </a:r>
            <a:r>
              <a:rPr sz="700" b="1" spc="-20" dirty="0">
                <a:solidFill>
                  <a:srgbClr val="4D4D4F"/>
                </a:solidFill>
                <a:latin typeface="Tahoma"/>
                <a:cs typeface="Tahoma"/>
              </a:rPr>
              <a:t>i</a:t>
            </a:r>
            <a:r>
              <a:rPr sz="700" b="1" dirty="0">
                <a:solidFill>
                  <a:srgbClr val="4D4D4F"/>
                </a:solidFill>
                <a:latin typeface="Tahoma"/>
                <a:cs typeface="Tahoma"/>
              </a:rPr>
              <a:t>	</a:t>
            </a:r>
            <a:r>
              <a:rPr sz="700" b="1" spc="-20" dirty="0">
                <a:solidFill>
                  <a:srgbClr val="4D4D4F"/>
                </a:solidFill>
                <a:latin typeface="Tahoma"/>
                <a:cs typeface="Tahoma"/>
              </a:rPr>
              <a:t>M</a:t>
            </a:r>
            <a:r>
              <a:rPr sz="700" b="1" spc="-45" dirty="0">
                <a:solidFill>
                  <a:srgbClr val="4D4D4F"/>
                </a:solidFill>
                <a:latin typeface="Tahoma"/>
                <a:cs typeface="Tahoma"/>
              </a:rPr>
              <a:t>ax</a:t>
            </a:r>
            <a:r>
              <a:rPr sz="700" b="1" spc="-35" dirty="0">
                <a:solidFill>
                  <a:srgbClr val="4D4D4F"/>
                </a:solidFill>
                <a:latin typeface="Tahoma"/>
                <a:cs typeface="Tahoma"/>
              </a:rPr>
              <a:t>.</a:t>
            </a:r>
            <a:r>
              <a:rPr sz="700" b="1" spc="-3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b="1" spc="-45" dirty="0">
                <a:solidFill>
                  <a:srgbClr val="4D4D4F"/>
                </a:solidFill>
                <a:latin typeface="Tahoma"/>
                <a:cs typeface="Tahoma"/>
              </a:rPr>
              <a:t>5000m</a:t>
            </a:r>
            <a:r>
              <a:rPr sz="700" b="1" spc="-80" dirty="0">
                <a:solidFill>
                  <a:srgbClr val="4D4D4F"/>
                </a:solidFill>
                <a:latin typeface="Tahoma"/>
                <a:cs typeface="Tahoma"/>
              </a:rPr>
              <a:t>m</a:t>
            </a:r>
            <a:r>
              <a:rPr sz="700" b="1" spc="-3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b="1" spc="-75" dirty="0">
                <a:solidFill>
                  <a:srgbClr val="4D4D4F"/>
                </a:solidFill>
                <a:latin typeface="Tahoma"/>
                <a:cs typeface="Tahoma"/>
              </a:rPr>
              <a:t>(+-4mm)</a:t>
            </a:r>
            <a:endParaRPr sz="700">
              <a:latin typeface="Tahoma"/>
              <a:cs typeface="Tahoma"/>
            </a:endParaRPr>
          </a:p>
          <a:p>
            <a:pPr marL="48895">
              <a:lnSpc>
                <a:spcPct val="100000"/>
              </a:lnSpc>
              <a:spcBef>
                <a:spcPts val="215"/>
              </a:spcBef>
            </a:pPr>
            <a:r>
              <a:rPr sz="700" b="1" spc="-20" dirty="0">
                <a:solidFill>
                  <a:srgbClr val="FFFFFF"/>
                </a:solidFill>
                <a:latin typeface="Tahoma"/>
                <a:cs typeface="Tahoma"/>
              </a:rPr>
              <a:t>Đ</a:t>
            </a:r>
            <a:r>
              <a:rPr sz="700" b="1" spc="-40" dirty="0">
                <a:solidFill>
                  <a:srgbClr val="FFFFFF"/>
                </a:solidFill>
                <a:latin typeface="Tahoma"/>
                <a:cs typeface="Tahoma"/>
              </a:rPr>
              <a:t>Ộ</a:t>
            </a:r>
            <a:r>
              <a:rPr sz="7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2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700" b="1" spc="-55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700" b="1" spc="-5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7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6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700" b="1" spc="10" dirty="0">
                <a:solidFill>
                  <a:srgbClr val="FFFFFF"/>
                </a:solidFill>
                <a:latin typeface="Tahoma"/>
                <a:cs typeface="Tahoma"/>
              </a:rPr>
              <a:t>Ấ</a:t>
            </a:r>
            <a:r>
              <a:rPr sz="700" b="1" spc="-3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7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7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700" b="1" spc="-150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700" b="1" spc="-55" dirty="0">
                <a:solidFill>
                  <a:srgbClr val="FFFFFF"/>
                </a:solidFill>
                <a:latin typeface="Tahoma"/>
                <a:cs typeface="Tahoma"/>
              </a:rPr>
              <a:t>/-2</a:t>
            </a:r>
            <a:r>
              <a:rPr sz="700" b="1" spc="-9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700" b="1" spc="-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700" b="1" spc="-10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  <a:tabLst>
                <a:tab pos="3568065" algn="l"/>
              </a:tabLst>
            </a:pPr>
            <a:r>
              <a:rPr sz="700" b="1" u="sng" spc="-6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</a:t>
            </a:r>
            <a:r>
              <a:rPr sz="700" b="1" u="sng" spc="-10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</a:t>
            </a:r>
            <a:r>
              <a:rPr sz="700" b="1" u="sng" spc="-4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T</a:t>
            </a:r>
            <a:r>
              <a:rPr sz="700" b="1" u="sng" spc="-1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ín</a:t>
            </a:r>
            <a:r>
              <a:rPr sz="700" b="1" u="sng" spc="-4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h</a:t>
            </a:r>
            <a:r>
              <a:rPr sz="700" b="1" u="sng" spc="-3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</a:t>
            </a:r>
            <a:r>
              <a:rPr sz="700" b="1" u="sng" spc="-2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chị</a:t>
            </a:r>
            <a:r>
              <a:rPr sz="700" b="1" u="sng" spc="-4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u</a:t>
            </a:r>
            <a:r>
              <a:rPr sz="700" b="1" u="sng" spc="-3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</a:t>
            </a:r>
            <a:r>
              <a:rPr sz="700" b="1" u="sng" spc="-4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lử</a:t>
            </a:r>
            <a:r>
              <a:rPr sz="700" b="1" u="sng" spc="-5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a</a:t>
            </a:r>
            <a:r>
              <a:rPr sz="700" b="1" u="sng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	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  <a:tabLst>
                <a:tab pos="3559810" algn="l"/>
              </a:tabLst>
            </a:pPr>
            <a:r>
              <a:rPr sz="700" b="1" u="sng" spc="-6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</a:t>
            </a:r>
            <a:r>
              <a:rPr sz="700" b="1" u="sng" spc="-10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</a:t>
            </a:r>
            <a:r>
              <a:rPr sz="700" b="1" u="sng" spc="-4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BS46</a:t>
            </a:r>
            <a:r>
              <a:rPr sz="700" b="1" u="sng" spc="-6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7</a:t>
            </a:r>
            <a:r>
              <a:rPr sz="700" b="1" u="sng" spc="-3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</a:t>
            </a:r>
            <a:r>
              <a:rPr sz="700" b="1" u="sng" spc="-5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P</a:t>
            </a:r>
            <a:r>
              <a:rPr sz="700" b="1" u="sng" spc="-4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a</a:t>
            </a:r>
            <a:r>
              <a:rPr sz="700" b="1" u="sng" spc="-1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r</a:t>
            </a:r>
            <a:r>
              <a:rPr sz="700" b="1" u="sng" spc="-3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t</a:t>
            </a:r>
            <a:r>
              <a:rPr sz="700" b="1" u="sng" spc="-3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</a:t>
            </a:r>
            <a:r>
              <a:rPr sz="700" b="1" u="sng" spc="-6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7</a:t>
            </a:r>
            <a:r>
              <a:rPr sz="700" b="1" u="sng" spc="-3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</a:t>
            </a:r>
            <a:r>
              <a:rPr sz="700" b="1" u="sng" spc="-4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C</a:t>
            </a:r>
            <a:r>
              <a:rPr sz="700" b="1" u="sng" spc="-3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las</a:t>
            </a:r>
            <a:r>
              <a:rPr sz="700" b="1" u="sng" spc="-6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s</a:t>
            </a:r>
            <a:r>
              <a:rPr sz="700" b="1" u="sng" spc="-3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</a:t>
            </a:r>
            <a:r>
              <a:rPr sz="700" b="1" u="sng" spc="-6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1</a:t>
            </a:r>
            <a:r>
              <a:rPr sz="700" b="1" u="sng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	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  <a:tabLst>
                <a:tab pos="3559810" algn="l"/>
              </a:tabLst>
            </a:pPr>
            <a:r>
              <a:rPr sz="700" b="1" u="sng" spc="-6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</a:t>
            </a:r>
            <a:r>
              <a:rPr sz="700" b="1" u="sng" spc="-10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</a:t>
            </a:r>
            <a:r>
              <a:rPr sz="700" b="1" u="sng" spc="-4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BS47</a:t>
            </a:r>
            <a:r>
              <a:rPr sz="700" b="1" u="sng" spc="-6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6</a:t>
            </a:r>
            <a:r>
              <a:rPr sz="700" b="1" u="sng" spc="-3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</a:t>
            </a:r>
            <a:r>
              <a:rPr sz="700" b="1" u="sng" spc="-5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P</a:t>
            </a:r>
            <a:r>
              <a:rPr sz="700" b="1" u="sng" spc="-4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a</a:t>
            </a:r>
            <a:r>
              <a:rPr sz="700" b="1" u="sng" spc="-1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r</a:t>
            </a:r>
            <a:r>
              <a:rPr sz="700" b="1" u="sng" spc="-2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t</a:t>
            </a:r>
            <a:r>
              <a:rPr sz="700" b="1" u="sng" spc="-6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6</a:t>
            </a:r>
            <a:r>
              <a:rPr sz="700" b="1" u="sng" spc="-3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</a:t>
            </a:r>
            <a:r>
              <a:rPr sz="700" b="1" u="sng" spc="-7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I=0.0</a:t>
            </a:r>
            <a:r>
              <a:rPr sz="700" b="1" u="sng" spc="-4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,</a:t>
            </a:r>
            <a:r>
              <a:rPr sz="700" b="1" u="sng" spc="-3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</a:t>
            </a:r>
            <a:r>
              <a:rPr sz="700" b="1" u="sng" spc="-14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I</a:t>
            </a:r>
            <a:r>
              <a:rPr sz="700" b="1" u="sng" spc="-3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 </a:t>
            </a:r>
            <a:r>
              <a:rPr sz="700" b="1" u="sng" spc="-55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i=0.</a:t>
            </a:r>
            <a:r>
              <a:rPr sz="700" b="1" u="sng" spc="-60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0</a:t>
            </a:r>
            <a:r>
              <a:rPr sz="700" b="1" u="sng" dirty="0">
                <a:solidFill>
                  <a:srgbClr val="4D4D4F"/>
                </a:solidFill>
                <a:uFill>
                  <a:solidFill>
                    <a:srgbClr val="BCBEC0"/>
                  </a:solidFill>
                </a:uFill>
                <a:latin typeface="Tahoma"/>
                <a:cs typeface="Tahoma"/>
              </a:rPr>
              <a:t>	</a:t>
            </a:r>
            <a:endParaRPr sz="700">
              <a:latin typeface="Tahoma"/>
              <a:cs typeface="Tahoma"/>
            </a:endParaRPr>
          </a:p>
          <a:p>
            <a:pPr marL="43180">
              <a:lnSpc>
                <a:spcPct val="100000"/>
              </a:lnSpc>
              <a:spcBef>
                <a:spcPts val="170"/>
              </a:spcBef>
            </a:pPr>
            <a:r>
              <a:rPr sz="700" b="1" spc="-45" dirty="0">
                <a:solidFill>
                  <a:srgbClr val="4D4D4F"/>
                </a:solidFill>
                <a:latin typeface="Tahoma"/>
                <a:cs typeface="Tahoma"/>
              </a:rPr>
              <a:t>BS47</a:t>
            </a:r>
            <a:r>
              <a:rPr sz="700" b="1" spc="-60" dirty="0">
                <a:solidFill>
                  <a:srgbClr val="4D4D4F"/>
                </a:solidFill>
                <a:latin typeface="Tahoma"/>
                <a:cs typeface="Tahoma"/>
              </a:rPr>
              <a:t>6</a:t>
            </a:r>
            <a:r>
              <a:rPr sz="700" b="1" spc="-3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b="1" spc="-55" dirty="0">
                <a:solidFill>
                  <a:srgbClr val="4D4D4F"/>
                </a:solidFill>
                <a:latin typeface="Tahoma"/>
                <a:cs typeface="Tahoma"/>
              </a:rPr>
              <a:t>P</a:t>
            </a:r>
            <a:r>
              <a:rPr sz="700" b="1" spc="-40" dirty="0">
                <a:solidFill>
                  <a:srgbClr val="4D4D4F"/>
                </a:solidFill>
                <a:latin typeface="Tahoma"/>
                <a:cs typeface="Tahoma"/>
              </a:rPr>
              <a:t>a</a:t>
            </a:r>
            <a:r>
              <a:rPr sz="700" b="1" spc="-10" dirty="0">
                <a:solidFill>
                  <a:srgbClr val="4D4D4F"/>
                </a:solidFill>
                <a:latin typeface="Tahoma"/>
                <a:cs typeface="Tahoma"/>
              </a:rPr>
              <a:t>r</a:t>
            </a:r>
            <a:r>
              <a:rPr sz="700" b="1" spc="-35" dirty="0">
                <a:solidFill>
                  <a:srgbClr val="4D4D4F"/>
                </a:solidFill>
                <a:latin typeface="Tahoma"/>
                <a:cs typeface="Tahoma"/>
              </a:rPr>
              <a:t>t</a:t>
            </a:r>
            <a:r>
              <a:rPr sz="700" b="1" spc="-3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b="1" spc="-60" dirty="0">
                <a:solidFill>
                  <a:srgbClr val="4D4D4F"/>
                </a:solidFill>
                <a:latin typeface="Tahoma"/>
                <a:cs typeface="Tahoma"/>
              </a:rPr>
              <a:t>4</a:t>
            </a:r>
            <a:r>
              <a:rPr sz="700" b="1" spc="-30" dirty="0">
                <a:solidFill>
                  <a:srgbClr val="4D4D4F"/>
                </a:solidFill>
                <a:latin typeface="Tahoma"/>
                <a:cs typeface="Tahoma"/>
              </a:rPr>
              <a:t> </a:t>
            </a:r>
            <a:r>
              <a:rPr sz="700" b="1" spc="-45" dirty="0">
                <a:solidFill>
                  <a:srgbClr val="4D4D4F"/>
                </a:solidFill>
                <a:latin typeface="Tahoma"/>
                <a:cs typeface="Tahoma"/>
              </a:rPr>
              <a:t>N</a:t>
            </a:r>
            <a:r>
              <a:rPr sz="700" b="1" spc="-40" dirty="0">
                <a:solidFill>
                  <a:srgbClr val="4D4D4F"/>
                </a:solidFill>
                <a:latin typeface="Tahoma"/>
                <a:cs typeface="Tahoma"/>
              </a:rPr>
              <a:t>on</a:t>
            </a:r>
            <a:r>
              <a:rPr sz="700" b="1" spc="-15" dirty="0">
                <a:solidFill>
                  <a:srgbClr val="4D4D4F"/>
                </a:solidFill>
                <a:latin typeface="Tahoma"/>
                <a:cs typeface="Tahoma"/>
              </a:rPr>
              <a:t>-</a:t>
            </a:r>
            <a:r>
              <a:rPr sz="700" b="1" spc="-55" dirty="0">
                <a:solidFill>
                  <a:srgbClr val="4D4D4F"/>
                </a:solidFill>
                <a:latin typeface="Tahoma"/>
                <a:cs typeface="Tahoma"/>
              </a:rPr>
              <a:t>C</a:t>
            </a:r>
            <a:r>
              <a:rPr sz="700" b="1" spc="-25" dirty="0">
                <a:solidFill>
                  <a:srgbClr val="4D4D4F"/>
                </a:solidFill>
                <a:latin typeface="Tahoma"/>
                <a:cs typeface="Tahoma"/>
              </a:rPr>
              <a:t>ombustible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228998" y="9584271"/>
            <a:ext cx="3747352" cy="135935"/>
          </a:xfrm>
          <a:prstGeom prst="rect">
            <a:avLst/>
          </a:prstGeom>
          <a:solidFill>
            <a:srgbClr val="1D3F77"/>
          </a:solidFill>
        </p:spPr>
        <p:txBody>
          <a:bodyPr vert="horz" wrap="square" lIns="0" tIns="2794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700" b="1" spc="-10" dirty="0" err="1">
                <a:solidFill>
                  <a:srgbClr val="FFFFFF"/>
                </a:solidFill>
                <a:latin typeface="Tahoma"/>
                <a:cs typeface="Tahoma"/>
              </a:rPr>
              <a:t>Màu</a:t>
            </a:r>
            <a:r>
              <a:rPr lang="en-US" sz="7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700" b="1" spc="-10" dirty="0" err="1">
                <a:solidFill>
                  <a:srgbClr val="FFFFFF"/>
                </a:solidFill>
                <a:latin typeface="Tahoma"/>
                <a:cs typeface="Tahoma"/>
              </a:rPr>
              <a:t>sắc</a:t>
            </a:r>
            <a:r>
              <a:rPr lang="en-US" sz="700" b="1" spc="-10" dirty="0">
                <a:solidFill>
                  <a:srgbClr val="FFFFFF"/>
                </a:solidFill>
                <a:latin typeface="Tahoma"/>
                <a:cs typeface="Tahoma"/>
              </a:rPr>
              <a:t>:   </a:t>
            </a:r>
            <a:r>
              <a:rPr lang="en-US" sz="700" b="1" spc="-10" dirty="0" err="1">
                <a:solidFill>
                  <a:srgbClr val="FFFFFF"/>
                </a:solidFill>
                <a:latin typeface="Tahoma"/>
                <a:cs typeface="Tahoma"/>
              </a:rPr>
              <a:t>Màu</a:t>
            </a:r>
            <a:r>
              <a:rPr lang="en-US" sz="7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700" b="1" spc="-10" dirty="0" err="1">
                <a:solidFill>
                  <a:srgbClr val="FFFFFF"/>
                </a:solidFill>
                <a:latin typeface="Tahoma"/>
                <a:cs typeface="Tahoma"/>
              </a:rPr>
              <a:t>bạc</a:t>
            </a:r>
            <a:r>
              <a:rPr lang="en-US" sz="700" b="1" spc="-1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en-US" sz="700" b="1" spc="-10" dirty="0" smtClean="0">
                <a:solidFill>
                  <a:srgbClr val="FFFFFF"/>
                </a:solidFill>
                <a:latin typeface="Tahoma"/>
                <a:cs typeface="Tahoma"/>
              </a:rPr>
              <a:t>AGLUHONEYCOPA1250x2440S</a:t>
            </a:r>
            <a:r>
              <a:rPr lang="en-US" sz="700" b="1" spc="-10" dirty="0">
                <a:solidFill>
                  <a:srgbClr val="FFFFFF"/>
                </a:solidFill>
                <a:latin typeface="Tahoma"/>
                <a:cs typeface="Tahoma"/>
              </a:rPr>
              <a:t>, AGLUHONEYCOPA</a:t>
            </a:r>
            <a:r>
              <a:rPr lang="pt-BR" sz="700" b="1" spc="-10" dirty="0" smtClean="0">
                <a:solidFill>
                  <a:srgbClr val="FFFFFF"/>
                </a:solidFill>
                <a:latin typeface="Tahoma"/>
                <a:cs typeface="Tahoma"/>
              </a:rPr>
              <a:t>1020x2440S</a:t>
            </a:r>
            <a:endParaRPr lang="pt-BR" sz="700" b="1" spc="-1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78" name="object 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993" y="7276554"/>
            <a:ext cx="1713280" cy="1511541"/>
          </a:xfrm>
          <a:prstGeom prst="rect">
            <a:avLst/>
          </a:prstGeom>
        </p:spPr>
      </p:pic>
      <p:sp>
        <p:nvSpPr>
          <p:cNvPr id="79" name="object 79"/>
          <p:cNvSpPr/>
          <p:nvPr/>
        </p:nvSpPr>
        <p:spPr>
          <a:xfrm>
            <a:off x="0" y="7276554"/>
            <a:ext cx="162560" cy="1454150"/>
          </a:xfrm>
          <a:custGeom>
            <a:avLst/>
            <a:gdLst/>
            <a:ahLst/>
            <a:cxnLst/>
            <a:rect l="l" t="t" r="r" b="b"/>
            <a:pathLst>
              <a:path w="162560" h="1454150">
                <a:moveTo>
                  <a:pt x="162001" y="0"/>
                </a:moveTo>
                <a:lnTo>
                  <a:pt x="0" y="0"/>
                </a:lnTo>
                <a:lnTo>
                  <a:pt x="0" y="1454048"/>
                </a:lnTo>
                <a:lnTo>
                  <a:pt x="162001" y="1454048"/>
                </a:lnTo>
                <a:lnTo>
                  <a:pt x="162001" y="0"/>
                </a:lnTo>
                <a:close/>
              </a:path>
            </a:pathLst>
          </a:custGeom>
          <a:solidFill>
            <a:srgbClr val="7FB5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object 8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24070" y="7276554"/>
            <a:ext cx="1713268" cy="1511541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07538" y="7276554"/>
            <a:ext cx="1713268" cy="1511541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1432" y="9158560"/>
            <a:ext cx="606762" cy="606762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6379" y="9211392"/>
            <a:ext cx="580386" cy="528438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42870" y="9168434"/>
            <a:ext cx="1233685" cy="587025"/>
          </a:xfrm>
          <a:prstGeom prst="rect">
            <a:avLst/>
          </a:prstGeom>
        </p:spPr>
      </p:pic>
      <p:sp>
        <p:nvSpPr>
          <p:cNvPr id="85" name="object 85"/>
          <p:cNvSpPr txBox="1"/>
          <p:nvPr/>
        </p:nvSpPr>
        <p:spPr>
          <a:xfrm>
            <a:off x="13690717" y="10150571"/>
            <a:ext cx="110489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lang="en-US" sz="1200" b="1" spc="-100" dirty="0" smtClean="0">
                <a:solidFill>
                  <a:srgbClr val="1D3F77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78297" y="10156820"/>
            <a:ext cx="110489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lang="en-US" sz="1200" b="1" spc="-100" dirty="0">
                <a:solidFill>
                  <a:srgbClr val="1D3F77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87" name="object 87"/>
          <p:cNvSpPr txBox="1">
            <a:spLocks noGrp="1"/>
          </p:cNvSpPr>
          <p:nvPr>
            <p:ph type="ftr" sz="quarter" idx="5"/>
          </p:nvPr>
        </p:nvSpPr>
        <p:spPr>
          <a:xfrm>
            <a:off x="11582217" y="10162489"/>
            <a:ext cx="2738117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305">
              <a:lnSpc>
                <a:spcPts val="1050"/>
              </a:lnSpc>
              <a:spcBef>
                <a:spcPts val="90"/>
              </a:spcBef>
            </a:pPr>
            <a:r>
              <a:rPr lang="en-US" spc="-65"/>
              <a:t>AGLUTECH </a:t>
            </a:r>
            <a:r>
              <a:rPr lang="en-US" spc="-65" smtClean="0"/>
              <a:t>JOINT </a:t>
            </a:r>
            <a:r>
              <a:rPr lang="en-US" spc="-65" dirty="0"/>
              <a:t>STOCK </a:t>
            </a:r>
            <a:r>
              <a:rPr lang="en-US" spc="-100" dirty="0"/>
              <a:t>C</a:t>
            </a:r>
            <a:r>
              <a:rPr lang="en-US" spc="-60" dirty="0"/>
              <a:t>OM</a:t>
            </a:r>
            <a:r>
              <a:rPr lang="en-US" spc="-100" dirty="0"/>
              <a:t>P</a:t>
            </a:r>
            <a:r>
              <a:rPr lang="en-US" spc="-50" dirty="0"/>
              <a:t>A</a:t>
            </a:r>
            <a:r>
              <a:rPr lang="en-US" spc="-75" dirty="0"/>
              <a:t>N</a:t>
            </a:r>
            <a:r>
              <a:rPr lang="en-US" spc="-65" dirty="0"/>
              <a:t>Y</a:t>
            </a:r>
          </a:p>
          <a:p>
            <a:pPr marL="12700">
              <a:lnSpc>
                <a:spcPts val="690"/>
              </a:lnSpc>
            </a:pPr>
            <a:r>
              <a:rPr lang="en-US" sz="700" b="0" spc="-15" dirty="0" err="1" smtClean="0">
                <a:solidFill>
                  <a:srgbClr val="4D4D4F"/>
                </a:solidFill>
              </a:rPr>
              <a:t>Aglualumi</a:t>
            </a:r>
            <a:r>
              <a:rPr lang="en-US" sz="700" b="0" spc="-65" dirty="0" smtClean="0">
                <a:solidFill>
                  <a:srgbClr val="4D4D4F"/>
                </a:solidFill>
              </a:rPr>
              <a:t> </a:t>
            </a:r>
            <a:r>
              <a:rPr lang="en-US" sz="700" b="0" spc="-90" dirty="0">
                <a:solidFill>
                  <a:srgbClr val="4D4D4F"/>
                </a:solidFill>
              </a:rPr>
              <a:t>|</a:t>
            </a:r>
            <a:r>
              <a:rPr lang="en-US" sz="700" b="0" spc="-65" dirty="0">
                <a:solidFill>
                  <a:srgbClr val="4D4D4F"/>
                </a:solidFill>
              </a:rPr>
              <a:t> </a:t>
            </a:r>
            <a:r>
              <a:rPr lang="en-US" sz="700" b="0" spc="-10" dirty="0" err="1" smtClean="0">
                <a:solidFill>
                  <a:srgbClr val="4D4D4F"/>
                </a:solidFill>
              </a:rPr>
              <a:t>Aglucomex</a:t>
            </a:r>
            <a:r>
              <a:rPr lang="en-US" sz="700" b="0" spc="-65" dirty="0" smtClean="0">
                <a:solidFill>
                  <a:srgbClr val="4D4D4F"/>
                </a:solidFill>
              </a:rPr>
              <a:t> </a:t>
            </a:r>
            <a:r>
              <a:rPr lang="en-US" sz="700" b="0" spc="-90" dirty="0">
                <a:solidFill>
                  <a:srgbClr val="4D4D4F"/>
                </a:solidFill>
              </a:rPr>
              <a:t>|</a:t>
            </a:r>
            <a:r>
              <a:rPr lang="en-US" sz="700" b="0" spc="-65" dirty="0">
                <a:solidFill>
                  <a:srgbClr val="4D4D4F"/>
                </a:solidFill>
              </a:rPr>
              <a:t> </a:t>
            </a:r>
            <a:r>
              <a:rPr lang="en-US" sz="700" b="0" spc="-65" dirty="0" err="1">
                <a:solidFill>
                  <a:srgbClr val="4D4D4F"/>
                </a:solidFill>
              </a:rPr>
              <a:t>Aglucopa</a:t>
            </a:r>
            <a:r>
              <a:rPr lang="en-US" sz="700" b="0" spc="-65" dirty="0">
                <a:solidFill>
                  <a:srgbClr val="4D4D4F"/>
                </a:solidFill>
              </a:rPr>
              <a:t> </a:t>
            </a:r>
            <a:r>
              <a:rPr lang="en-US" sz="700" b="0" spc="-90" dirty="0">
                <a:solidFill>
                  <a:srgbClr val="4D4D4F"/>
                </a:solidFill>
              </a:rPr>
              <a:t>|</a:t>
            </a:r>
            <a:r>
              <a:rPr lang="en-US" sz="700" b="0" spc="-65" dirty="0">
                <a:solidFill>
                  <a:srgbClr val="4D4D4F"/>
                </a:solidFill>
              </a:rPr>
              <a:t> </a:t>
            </a:r>
            <a:r>
              <a:rPr lang="en-US" sz="700" b="0" spc="-15" dirty="0" err="1" smtClean="0">
                <a:solidFill>
                  <a:srgbClr val="4D4D4F"/>
                </a:solidFill>
              </a:rPr>
              <a:t>Agluhoneycopa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788</Words>
  <Application>Microsoft Office PowerPoint</Application>
  <PresentationFormat>Custom</PresentationFormat>
  <Paragraphs>130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Microsoft Sans Serif</vt:lpstr>
      <vt:lpstr>Tahoma</vt:lpstr>
      <vt:lpstr>Webdings</vt:lpstr>
      <vt:lpstr>Office Theme</vt:lpstr>
      <vt:lpstr>AGLUCOPA</vt:lpstr>
      <vt:lpstr>HONEY COMB PANEL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78</cp:revision>
  <cp:lastPrinted>2024-10-15T06:15:53Z</cp:lastPrinted>
  <dcterms:created xsi:type="dcterms:W3CDTF">2024-10-15T04:19:53Z</dcterms:created>
  <dcterms:modified xsi:type="dcterms:W3CDTF">2024-10-16T15:28:04Z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2023-11-23T00:00:00Z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2024-10-15T00:00:00Z</vt:filetime>
  </property>
</Properties>
</file>